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49CB"/>
    <a:srgbClr val="F2F4F8"/>
    <a:srgbClr val="1C7DDB"/>
    <a:srgbClr val="121619"/>
    <a:srgbClr val="F2F2F2"/>
    <a:srgbClr val="145579"/>
    <a:srgbClr val="3A6483"/>
    <a:srgbClr val="204E79"/>
    <a:srgbClr val="005493"/>
    <a:srgbClr val="F8F9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15"/>
    <p:restoredTop sz="85169"/>
  </p:normalViewPr>
  <p:slideViewPr>
    <p:cSldViewPr snapToGrid="0" snapToObjects="1">
      <p:cViewPr varScale="1">
        <p:scale>
          <a:sx n="72" d="100"/>
          <a:sy n="72" d="100"/>
        </p:scale>
        <p:origin x="1296" y="5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F6ACD8C-C05B-4E6E-9E1C-F47CA7A3E798}" type="doc">
      <dgm:prSet loTypeId="urn:microsoft.com/office/officeart/2005/8/layout/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E37191E-7BB1-429C-BDC5-03C9A66573F6}">
      <dgm:prSet phldrT="[Text]"/>
      <dgm:spPr/>
      <dgm:t>
        <a:bodyPr/>
        <a:lstStyle/>
        <a:p>
          <a:r>
            <a:rPr lang="en-US" dirty="0"/>
            <a:t>GET DATA FROM API</a:t>
          </a:r>
        </a:p>
      </dgm:t>
    </dgm:pt>
    <dgm:pt modelId="{2039DDE4-ED79-4E7E-A7F6-BAD3E64CC889}" type="parTrans" cxnId="{21EFA75C-5D1F-495D-B1A8-6FA2AC457CC2}">
      <dgm:prSet/>
      <dgm:spPr/>
      <dgm:t>
        <a:bodyPr/>
        <a:lstStyle/>
        <a:p>
          <a:endParaRPr lang="en-US"/>
        </a:p>
      </dgm:t>
    </dgm:pt>
    <dgm:pt modelId="{C5AFC6A1-EAB6-4F9F-BE69-A31DAE241EE9}" type="sibTrans" cxnId="{21EFA75C-5D1F-495D-B1A8-6FA2AC457CC2}">
      <dgm:prSet/>
      <dgm:spPr/>
      <dgm:t>
        <a:bodyPr/>
        <a:lstStyle/>
        <a:p>
          <a:endParaRPr lang="en-US"/>
        </a:p>
      </dgm:t>
    </dgm:pt>
    <dgm:pt modelId="{6C040A25-6849-4099-AC47-47B12FD31FD3}">
      <dgm:prSet phldrT="[Text]"/>
      <dgm:spPr/>
      <dgm:t>
        <a:bodyPr/>
        <a:lstStyle/>
        <a:p>
          <a:r>
            <a:rPr lang="en-US" dirty="0"/>
            <a:t>NORMALIZE JSON</a:t>
          </a:r>
        </a:p>
      </dgm:t>
    </dgm:pt>
    <dgm:pt modelId="{790B4E47-E537-4040-A22F-7546E3FFA253}" type="parTrans" cxnId="{C997626B-535D-423E-B9A7-FEDE2B7A4098}">
      <dgm:prSet/>
      <dgm:spPr/>
      <dgm:t>
        <a:bodyPr/>
        <a:lstStyle/>
        <a:p>
          <a:endParaRPr lang="en-US"/>
        </a:p>
      </dgm:t>
    </dgm:pt>
    <dgm:pt modelId="{FD3B48DC-1D58-4382-B61F-3E2771CDEB20}" type="sibTrans" cxnId="{C997626B-535D-423E-B9A7-FEDE2B7A4098}">
      <dgm:prSet/>
      <dgm:spPr/>
      <dgm:t>
        <a:bodyPr/>
        <a:lstStyle/>
        <a:p>
          <a:endParaRPr lang="en-US"/>
        </a:p>
      </dgm:t>
    </dgm:pt>
    <dgm:pt modelId="{E0CD13AE-6392-4250-9E37-09BC0E97D80B}">
      <dgm:prSet phldrT="[Text]"/>
      <dgm:spPr/>
      <dgm:t>
        <a:bodyPr/>
        <a:lstStyle/>
        <a:p>
          <a:r>
            <a:rPr lang="en-US" dirty="0"/>
            <a:t>Get BOOSTER VERSION</a:t>
          </a:r>
        </a:p>
      </dgm:t>
    </dgm:pt>
    <dgm:pt modelId="{5FCCB94D-35B8-41ED-845B-FFF959984398}" type="parTrans" cxnId="{681AD473-F330-42F8-ADB1-F29200E47145}">
      <dgm:prSet/>
      <dgm:spPr/>
      <dgm:t>
        <a:bodyPr/>
        <a:lstStyle/>
        <a:p>
          <a:endParaRPr lang="en-US"/>
        </a:p>
      </dgm:t>
    </dgm:pt>
    <dgm:pt modelId="{E40496A4-368B-434F-B36E-48C48433A172}" type="sibTrans" cxnId="{681AD473-F330-42F8-ADB1-F29200E47145}">
      <dgm:prSet/>
      <dgm:spPr/>
      <dgm:t>
        <a:bodyPr/>
        <a:lstStyle/>
        <a:p>
          <a:endParaRPr lang="en-US"/>
        </a:p>
      </dgm:t>
    </dgm:pt>
    <dgm:pt modelId="{793AD83D-5EC8-4F5D-A9E1-5BDE209AF795}">
      <dgm:prSet phldrT="[Text]"/>
      <dgm:spPr/>
      <dgm:t>
        <a:bodyPr/>
        <a:lstStyle/>
        <a:p>
          <a:r>
            <a:rPr lang="en-US" dirty="0"/>
            <a:t>GET PAYLOAD DATA</a:t>
          </a:r>
        </a:p>
      </dgm:t>
    </dgm:pt>
    <dgm:pt modelId="{E095E6E3-65A8-4CDA-8EB6-CEDBDE438A3B}" type="parTrans" cxnId="{900BDCCA-1EDC-4C26-8002-AEE8D9F9BAFA}">
      <dgm:prSet/>
      <dgm:spPr/>
      <dgm:t>
        <a:bodyPr/>
        <a:lstStyle/>
        <a:p>
          <a:endParaRPr lang="en-US"/>
        </a:p>
      </dgm:t>
    </dgm:pt>
    <dgm:pt modelId="{C65F26B6-100D-40AC-B2C8-4CF1079B9DFA}" type="sibTrans" cxnId="{900BDCCA-1EDC-4C26-8002-AEE8D9F9BAFA}">
      <dgm:prSet/>
      <dgm:spPr/>
      <dgm:t>
        <a:bodyPr/>
        <a:lstStyle/>
        <a:p>
          <a:endParaRPr lang="en-US"/>
        </a:p>
      </dgm:t>
    </dgm:pt>
    <dgm:pt modelId="{505A8C9D-DE0D-4308-AFF9-BAC8F849C84A}">
      <dgm:prSet phldrT="[Text]"/>
      <dgm:spPr/>
      <dgm:t>
        <a:bodyPr/>
        <a:lstStyle/>
        <a:p>
          <a:r>
            <a:rPr lang="en-US" dirty="0"/>
            <a:t>GET CORE DATA</a:t>
          </a:r>
        </a:p>
      </dgm:t>
    </dgm:pt>
    <dgm:pt modelId="{CC401854-D41A-4557-B8C9-EE9EB6C9BECC}" type="parTrans" cxnId="{B77AD0CD-C37F-458A-874B-8307EAA9AEF3}">
      <dgm:prSet/>
      <dgm:spPr/>
      <dgm:t>
        <a:bodyPr/>
        <a:lstStyle/>
        <a:p>
          <a:endParaRPr lang="en-US"/>
        </a:p>
      </dgm:t>
    </dgm:pt>
    <dgm:pt modelId="{EE342CDA-C1D4-4A18-84B8-1348E6F55B8D}" type="sibTrans" cxnId="{B77AD0CD-C37F-458A-874B-8307EAA9AEF3}">
      <dgm:prSet/>
      <dgm:spPr/>
      <dgm:t>
        <a:bodyPr/>
        <a:lstStyle/>
        <a:p>
          <a:endParaRPr lang="en-US"/>
        </a:p>
      </dgm:t>
    </dgm:pt>
    <dgm:pt modelId="{22B2ED14-6D8B-4BEC-AAE0-64BB928F4380}" type="pres">
      <dgm:prSet presAssocID="{DF6ACD8C-C05B-4E6E-9E1C-F47CA7A3E798}" presName="diagram" presStyleCnt="0">
        <dgm:presLayoutVars>
          <dgm:dir/>
          <dgm:resizeHandles val="exact"/>
        </dgm:presLayoutVars>
      </dgm:prSet>
      <dgm:spPr/>
    </dgm:pt>
    <dgm:pt modelId="{17C599B2-7A9C-4585-B69C-3938A5C99647}" type="pres">
      <dgm:prSet presAssocID="{4E37191E-7BB1-429C-BDC5-03C9A66573F6}" presName="node" presStyleLbl="node1" presStyleIdx="0" presStyleCnt="5">
        <dgm:presLayoutVars>
          <dgm:bulletEnabled val="1"/>
        </dgm:presLayoutVars>
      </dgm:prSet>
      <dgm:spPr/>
    </dgm:pt>
    <dgm:pt modelId="{E4D70A4B-E0DC-4EB8-B9F3-5D50784AAFE3}" type="pres">
      <dgm:prSet presAssocID="{C5AFC6A1-EAB6-4F9F-BE69-A31DAE241EE9}" presName="sibTrans" presStyleLbl="sibTrans2D1" presStyleIdx="0" presStyleCnt="4"/>
      <dgm:spPr/>
    </dgm:pt>
    <dgm:pt modelId="{E59ED196-B0DB-4A5E-8FC1-9510030FD489}" type="pres">
      <dgm:prSet presAssocID="{C5AFC6A1-EAB6-4F9F-BE69-A31DAE241EE9}" presName="connectorText" presStyleLbl="sibTrans2D1" presStyleIdx="0" presStyleCnt="4"/>
      <dgm:spPr/>
    </dgm:pt>
    <dgm:pt modelId="{316DFC6F-CEE6-4F24-A99A-E0E3FAB2AEC8}" type="pres">
      <dgm:prSet presAssocID="{6C040A25-6849-4099-AC47-47B12FD31FD3}" presName="node" presStyleLbl="node1" presStyleIdx="1" presStyleCnt="5">
        <dgm:presLayoutVars>
          <dgm:bulletEnabled val="1"/>
        </dgm:presLayoutVars>
      </dgm:prSet>
      <dgm:spPr/>
    </dgm:pt>
    <dgm:pt modelId="{F251C2B4-E1C8-4E28-91CD-A7A778534184}" type="pres">
      <dgm:prSet presAssocID="{FD3B48DC-1D58-4382-B61F-3E2771CDEB20}" presName="sibTrans" presStyleLbl="sibTrans2D1" presStyleIdx="1" presStyleCnt="4"/>
      <dgm:spPr/>
    </dgm:pt>
    <dgm:pt modelId="{777A7D52-24A3-4FE7-8A48-CB85BFF666E4}" type="pres">
      <dgm:prSet presAssocID="{FD3B48DC-1D58-4382-B61F-3E2771CDEB20}" presName="connectorText" presStyleLbl="sibTrans2D1" presStyleIdx="1" presStyleCnt="4"/>
      <dgm:spPr/>
    </dgm:pt>
    <dgm:pt modelId="{72FA3C65-F747-412E-86A2-531CF14B410F}" type="pres">
      <dgm:prSet presAssocID="{E0CD13AE-6392-4250-9E37-09BC0E97D80B}" presName="node" presStyleLbl="node1" presStyleIdx="2" presStyleCnt="5">
        <dgm:presLayoutVars>
          <dgm:bulletEnabled val="1"/>
        </dgm:presLayoutVars>
      </dgm:prSet>
      <dgm:spPr/>
    </dgm:pt>
    <dgm:pt modelId="{317C922C-D6A9-4FAB-AE70-20D37160DD55}" type="pres">
      <dgm:prSet presAssocID="{E40496A4-368B-434F-B36E-48C48433A172}" presName="sibTrans" presStyleLbl="sibTrans2D1" presStyleIdx="2" presStyleCnt="4"/>
      <dgm:spPr/>
    </dgm:pt>
    <dgm:pt modelId="{9F789EB0-B3AC-4DD5-A7F6-AB0F3FC67314}" type="pres">
      <dgm:prSet presAssocID="{E40496A4-368B-434F-B36E-48C48433A172}" presName="connectorText" presStyleLbl="sibTrans2D1" presStyleIdx="2" presStyleCnt="4"/>
      <dgm:spPr/>
    </dgm:pt>
    <dgm:pt modelId="{3A9DF7D0-4D1E-4220-80EF-148B3C4CCC54}" type="pres">
      <dgm:prSet presAssocID="{793AD83D-5EC8-4F5D-A9E1-5BDE209AF795}" presName="node" presStyleLbl="node1" presStyleIdx="3" presStyleCnt="5">
        <dgm:presLayoutVars>
          <dgm:bulletEnabled val="1"/>
        </dgm:presLayoutVars>
      </dgm:prSet>
      <dgm:spPr/>
    </dgm:pt>
    <dgm:pt modelId="{13485351-307C-4E68-8919-97949516D140}" type="pres">
      <dgm:prSet presAssocID="{C65F26B6-100D-40AC-B2C8-4CF1079B9DFA}" presName="sibTrans" presStyleLbl="sibTrans2D1" presStyleIdx="3" presStyleCnt="4"/>
      <dgm:spPr/>
    </dgm:pt>
    <dgm:pt modelId="{14628609-3139-4CEE-8313-72CB6C7C6E13}" type="pres">
      <dgm:prSet presAssocID="{C65F26B6-100D-40AC-B2C8-4CF1079B9DFA}" presName="connectorText" presStyleLbl="sibTrans2D1" presStyleIdx="3" presStyleCnt="4"/>
      <dgm:spPr/>
    </dgm:pt>
    <dgm:pt modelId="{25E7C9B9-4FCC-43FC-91E2-F2E41E5A7805}" type="pres">
      <dgm:prSet presAssocID="{505A8C9D-DE0D-4308-AFF9-BAC8F849C84A}" presName="node" presStyleLbl="node1" presStyleIdx="4" presStyleCnt="5">
        <dgm:presLayoutVars>
          <dgm:bulletEnabled val="1"/>
        </dgm:presLayoutVars>
      </dgm:prSet>
      <dgm:spPr/>
    </dgm:pt>
  </dgm:ptLst>
  <dgm:cxnLst>
    <dgm:cxn modelId="{B2737417-BAAA-4B7C-8752-1686B7F036B8}" type="presOf" srcId="{793AD83D-5EC8-4F5D-A9E1-5BDE209AF795}" destId="{3A9DF7D0-4D1E-4220-80EF-148B3C4CCC54}" srcOrd="0" destOrd="0" presId="urn:microsoft.com/office/officeart/2005/8/layout/process5"/>
    <dgm:cxn modelId="{A4A36218-B839-43F9-B025-A97972E670E9}" type="presOf" srcId="{C5AFC6A1-EAB6-4F9F-BE69-A31DAE241EE9}" destId="{E59ED196-B0DB-4A5E-8FC1-9510030FD489}" srcOrd="1" destOrd="0" presId="urn:microsoft.com/office/officeart/2005/8/layout/process5"/>
    <dgm:cxn modelId="{FD9C5023-7C97-4695-AE55-E9055014884E}" type="presOf" srcId="{4E37191E-7BB1-429C-BDC5-03C9A66573F6}" destId="{17C599B2-7A9C-4585-B69C-3938A5C99647}" srcOrd="0" destOrd="0" presId="urn:microsoft.com/office/officeart/2005/8/layout/process5"/>
    <dgm:cxn modelId="{E2DAC725-74D5-4C4A-BB44-5D8507386A8E}" type="presOf" srcId="{C5AFC6A1-EAB6-4F9F-BE69-A31DAE241EE9}" destId="{E4D70A4B-E0DC-4EB8-B9F3-5D50784AAFE3}" srcOrd="0" destOrd="0" presId="urn:microsoft.com/office/officeart/2005/8/layout/process5"/>
    <dgm:cxn modelId="{21EFA75C-5D1F-495D-B1A8-6FA2AC457CC2}" srcId="{DF6ACD8C-C05B-4E6E-9E1C-F47CA7A3E798}" destId="{4E37191E-7BB1-429C-BDC5-03C9A66573F6}" srcOrd="0" destOrd="0" parTransId="{2039DDE4-ED79-4E7E-A7F6-BAD3E64CC889}" sibTransId="{C5AFC6A1-EAB6-4F9F-BE69-A31DAE241EE9}"/>
    <dgm:cxn modelId="{C4BEA15D-9940-45E7-9015-CBA0A64F5B62}" type="presOf" srcId="{E0CD13AE-6392-4250-9E37-09BC0E97D80B}" destId="{72FA3C65-F747-412E-86A2-531CF14B410F}" srcOrd="0" destOrd="0" presId="urn:microsoft.com/office/officeart/2005/8/layout/process5"/>
    <dgm:cxn modelId="{9B044843-E392-48D9-80B3-AF8923813FB5}" type="presOf" srcId="{505A8C9D-DE0D-4308-AFF9-BAC8F849C84A}" destId="{25E7C9B9-4FCC-43FC-91E2-F2E41E5A7805}" srcOrd="0" destOrd="0" presId="urn:microsoft.com/office/officeart/2005/8/layout/process5"/>
    <dgm:cxn modelId="{C997626B-535D-423E-B9A7-FEDE2B7A4098}" srcId="{DF6ACD8C-C05B-4E6E-9E1C-F47CA7A3E798}" destId="{6C040A25-6849-4099-AC47-47B12FD31FD3}" srcOrd="1" destOrd="0" parTransId="{790B4E47-E537-4040-A22F-7546E3FFA253}" sibTransId="{FD3B48DC-1D58-4382-B61F-3E2771CDEB20}"/>
    <dgm:cxn modelId="{5365F84D-B3A2-4FBA-ABCA-9B6EADC84B8A}" type="presOf" srcId="{DF6ACD8C-C05B-4E6E-9E1C-F47CA7A3E798}" destId="{22B2ED14-6D8B-4BEC-AAE0-64BB928F4380}" srcOrd="0" destOrd="0" presId="urn:microsoft.com/office/officeart/2005/8/layout/process5"/>
    <dgm:cxn modelId="{681AD473-F330-42F8-ADB1-F29200E47145}" srcId="{DF6ACD8C-C05B-4E6E-9E1C-F47CA7A3E798}" destId="{E0CD13AE-6392-4250-9E37-09BC0E97D80B}" srcOrd="2" destOrd="0" parTransId="{5FCCB94D-35B8-41ED-845B-FFF959984398}" sibTransId="{E40496A4-368B-434F-B36E-48C48433A172}"/>
    <dgm:cxn modelId="{59054C93-CF25-48D9-933B-D719F20BF01E}" type="presOf" srcId="{FD3B48DC-1D58-4382-B61F-3E2771CDEB20}" destId="{777A7D52-24A3-4FE7-8A48-CB85BFF666E4}" srcOrd="1" destOrd="0" presId="urn:microsoft.com/office/officeart/2005/8/layout/process5"/>
    <dgm:cxn modelId="{7F2841A4-DE16-4722-922F-E789796FDF86}" type="presOf" srcId="{C65F26B6-100D-40AC-B2C8-4CF1079B9DFA}" destId="{13485351-307C-4E68-8919-97949516D140}" srcOrd="0" destOrd="0" presId="urn:microsoft.com/office/officeart/2005/8/layout/process5"/>
    <dgm:cxn modelId="{8CB670A9-1B2C-493F-B81B-74AF6D6FCD73}" type="presOf" srcId="{E40496A4-368B-434F-B36E-48C48433A172}" destId="{317C922C-D6A9-4FAB-AE70-20D37160DD55}" srcOrd="0" destOrd="0" presId="urn:microsoft.com/office/officeart/2005/8/layout/process5"/>
    <dgm:cxn modelId="{7D00A5B1-2785-469E-9FCA-0C8D5DE13BB6}" type="presOf" srcId="{6C040A25-6849-4099-AC47-47B12FD31FD3}" destId="{316DFC6F-CEE6-4F24-A99A-E0E3FAB2AEC8}" srcOrd="0" destOrd="0" presId="urn:microsoft.com/office/officeart/2005/8/layout/process5"/>
    <dgm:cxn modelId="{DAC50EBA-FE54-40D2-9F18-63F0B02ED42C}" type="presOf" srcId="{C65F26B6-100D-40AC-B2C8-4CF1079B9DFA}" destId="{14628609-3139-4CEE-8313-72CB6C7C6E13}" srcOrd="1" destOrd="0" presId="urn:microsoft.com/office/officeart/2005/8/layout/process5"/>
    <dgm:cxn modelId="{900BDCCA-1EDC-4C26-8002-AEE8D9F9BAFA}" srcId="{DF6ACD8C-C05B-4E6E-9E1C-F47CA7A3E798}" destId="{793AD83D-5EC8-4F5D-A9E1-5BDE209AF795}" srcOrd="3" destOrd="0" parTransId="{E095E6E3-65A8-4CDA-8EB6-CEDBDE438A3B}" sibTransId="{C65F26B6-100D-40AC-B2C8-4CF1079B9DFA}"/>
    <dgm:cxn modelId="{B77AD0CD-C37F-458A-874B-8307EAA9AEF3}" srcId="{DF6ACD8C-C05B-4E6E-9E1C-F47CA7A3E798}" destId="{505A8C9D-DE0D-4308-AFF9-BAC8F849C84A}" srcOrd="4" destOrd="0" parTransId="{CC401854-D41A-4557-B8C9-EE9EB6C9BECC}" sibTransId="{EE342CDA-C1D4-4A18-84B8-1348E6F55B8D}"/>
    <dgm:cxn modelId="{299958F0-FA34-46D2-B407-A6CF4F4B344E}" type="presOf" srcId="{FD3B48DC-1D58-4382-B61F-3E2771CDEB20}" destId="{F251C2B4-E1C8-4E28-91CD-A7A778534184}" srcOrd="0" destOrd="0" presId="urn:microsoft.com/office/officeart/2005/8/layout/process5"/>
    <dgm:cxn modelId="{534534FC-2C62-44F3-A4F1-52E1792D6054}" type="presOf" srcId="{E40496A4-368B-434F-B36E-48C48433A172}" destId="{9F789EB0-B3AC-4DD5-A7F6-AB0F3FC67314}" srcOrd="1" destOrd="0" presId="urn:microsoft.com/office/officeart/2005/8/layout/process5"/>
    <dgm:cxn modelId="{2E30F008-9872-43E4-A9CF-EE7AFA624D2A}" type="presParOf" srcId="{22B2ED14-6D8B-4BEC-AAE0-64BB928F4380}" destId="{17C599B2-7A9C-4585-B69C-3938A5C99647}" srcOrd="0" destOrd="0" presId="urn:microsoft.com/office/officeart/2005/8/layout/process5"/>
    <dgm:cxn modelId="{8A034FD0-D651-458E-83D7-DFA4AF6EA21C}" type="presParOf" srcId="{22B2ED14-6D8B-4BEC-AAE0-64BB928F4380}" destId="{E4D70A4B-E0DC-4EB8-B9F3-5D50784AAFE3}" srcOrd="1" destOrd="0" presId="urn:microsoft.com/office/officeart/2005/8/layout/process5"/>
    <dgm:cxn modelId="{2DF4A07A-3FE2-44A7-B390-86F2020363CF}" type="presParOf" srcId="{E4D70A4B-E0DC-4EB8-B9F3-5D50784AAFE3}" destId="{E59ED196-B0DB-4A5E-8FC1-9510030FD489}" srcOrd="0" destOrd="0" presId="urn:microsoft.com/office/officeart/2005/8/layout/process5"/>
    <dgm:cxn modelId="{375EB090-AFA6-407D-AB50-C00187E1E7B1}" type="presParOf" srcId="{22B2ED14-6D8B-4BEC-AAE0-64BB928F4380}" destId="{316DFC6F-CEE6-4F24-A99A-E0E3FAB2AEC8}" srcOrd="2" destOrd="0" presId="urn:microsoft.com/office/officeart/2005/8/layout/process5"/>
    <dgm:cxn modelId="{3BC5A02F-45D8-4A15-9625-35F007B820BC}" type="presParOf" srcId="{22B2ED14-6D8B-4BEC-AAE0-64BB928F4380}" destId="{F251C2B4-E1C8-4E28-91CD-A7A778534184}" srcOrd="3" destOrd="0" presId="urn:microsoft.com/office/officeart/2005/8/layout/process5"/>
    <dgm:cxn modelId="{8EBACD8F-18FA-4501-88BD-C177A3360E23}" type="presParOf" srcId="{F251C2B4-E1C8-4E28-91CD-A7A778534184}" destId="{777A7D52-24A3-4FE7-8A48-CB85BFF666E4}" srcOrd="0" destOrd="0" presId="urn:microsoft.com/office/officeart/2005/8/layout/process5"/>
    <dgm:cxn modelId="{888C0ADD-F084-4CBC-970C-C3E4DEAD49A4}" type="presParOf" srcId="{22B2ED14-6D8B-4BEC-AAE0-64BB928F4380}" destId="{72FA3C65-F747-412E-86A2-531CF14B410F}" srcOrd="4" destOrd="0" presId="urn:microsoft.com/office/officeart/2005/8/layout/process5"/>
    <dgm:cxn modelId="{FA71627B-448D-42CE-A71E-20645F58516F}" type="presParOf" srcId="{22B2ED14-6D8B-4BEC-AAE0-64BB928F4380}" destId="{317C922C-D6A9-4FAB-AE70-20D37160DD55}" srcOrd="5" destOrd="0" presId="urn:microsoft.com/office/officeart/2005/8/layout/process5"/>
    <dgm:cxn modelId="{88EC2B61-584F-4C26-91B0-AFDB4DEA994B}" type="presParOf" srcId="{317C922C-D6A9-4FAB-AE70-20D37160DD55}" destId="{9F789EB0-B3AC-4DD5-A7F6-AB0F3FC67314}" srcOrd="0" destOrd="0" presId="urn:microsoft.com/office/officeart/2005/8/layout/process5"/>
    <dgm:cxn modelId="{A6703F85-1BD7-42E4-ADB8-E85BD27F21AC}" type="presParOf" srcId="{22B2ED14-6D8B-4BEC-AAE0-64BB928F4380}" destId="{3A9DF7D0-4D1E-4220-80EF-148B3C4CCC54}" srcOrd="6" destOrd="0" presId="urn:microsoft.com/office/officeart/2005/8/layout/process5"/>
    <dgm:cxn modelId="{F7EE20CB-9613-4C08-84D1-70CF431D78F7}" type="presParOf" srcId="{22B2ED14-6D8B-4BEC-AAE0-64BB928F4380}" destId="{13485351-307C-4E68-8919-97949516D140}" srcOrd="7" destOrd="0" presId="urn:microsoft.com/office/officeart/2005/8/layout/process5"/>
    <dgm:cxn modelId="{72D3B6DF-1117-40D0-97ED-6706161C5D0C}" type="presParOf" srcId="{13485351-307C-4E68-8919-97949516D140}" destId="{14628609-3139-4CEE-8313-72CB6C7C6E13}" srcOrd="0" destOrd="0" presId="urn:microsoft.com/office/officeart/2005/8/layout/process5"/>
    <dgm:cxn modelId="{7B31EF67-CF22-443B-BF12-BD57B6C0AE10}" type="presParOf" srcId="{22B2ED14-6D8B-4BEC-AAE0-64BB928F4380}" destId="{25E7C9B9-4FCC-43FC-91E2-F2E41E5A7805}" srcOrd="8" destOrd="0" presId="urn:microsoft.com/office/officeart/2005/8/layout/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B43954B-93D8-4BC9-A935-7AC1E8F3B927}" type="doc">
      <dgm:prSet loTypeId="urn:microsoft.com/office/officeart/2005/8/layout/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DCED1E4-9AED-4C16-ABCD-949EEB20A649}">
      <dgm:prSet phldrT="[Text]"/>
      <dgm:spPr/>
      <dgm:t>
        <a:bodyPr/>
        <a:lstStyle/>
        <a:p>
          <a:r>
            <a:rPr lang="en-US" dirty="0"/>
            <a:t>Request the Wiki page</a:t>
          </a:r>
        </a:p>
      </dgm:t>
    </dgm:pt>
    <dgm:pt modelId="{8285E8C6-1EDF-440D-A792-BDB2A0070A40}" type="parTrans" cxnId="{05AF5C86-4551-4E28-95B3-BA40B712A77A}">
      <dgm:prSet/>
      <dgm:spPr/>
      <dgm:t>
        <a:bodyPr/>
        <a:lstStyle/>
        <a:p>
          <a:endParaRPr lang="en-US"/>
        </a:p>
      </dgm:t>
    </dgm:pt>
    <dgm:pt modelId="{B36067DC-9006-4F15-9D2B-13655BBA17CA}" type="sibTrans" cxnId="{05AF5C86-4551-4E28-95B3-BA40B712A77A}">
      <dgm:prSet/>
      <dgm:spPr/>
      <dgm:t>
        <a:bodyPr/>
        <a:lstStyle/>
        <a:p>
          <a:endParaRPr lang="en-US"/>
        </a:p>
      </dgm:t>
    </dgm:pt>
    <dgm:pt modelId="{298CAAA0-CEF1-4696-89E3-38AA26038280}">
      <dgm:prSet phldrT="[Text]"/>
      <dgm:spPr/>
      <dgm:t>
        <a:bodyPr/>
        <a:lstStyle/>
        <a:p>
          <a:r>
            <a:rPr lang="en-US" dirty="0"/>
            <a:t>Create a request object</a:t>
          </a:r>
        </a:p>
      </dgm:t>
    </dgm:pt>
    <dgm:pt modelId="{78FB22CD-AF02-4FD3-B0E6-D34799096BB8}" type="parTrans" cxnId="{BFCFB801-CA25-4448-A95D-2C978FC4226A}">
      <dgm:prSet/>
      <dgm:spPr/>
      <dgm:t>
        <a:bodyPr/>
        <a:lstStyle/>
        <a:p>
          <a:endParaRPr lang="en-US"/>
        </a:p>
      </dgm:t>
    </dgm:pt>
    <dgm:pt modelId="{FBCB8D6D-FEC4-46F5-8517-188C4000CCB0}" type="sibTrans" cxnId="{BFCFB801-CA25-4448-A95D-2C978FC4226A}">
      <dgm:prSet/>
      <dgm:spPr/>
      <dgm:t>
        <a:bodyPr/>
        <a:lstStyle/>
        <a:p>
          <a:endParaRPr lang="en-US"/>
        </a:p>
      </dgm:t>
    </dgm:pt>
    <dgm:pt modelId="{AF536B00-657F-4E3C-A5E6-19A24CF64395}">
      <dgm:prSet phldrT="[Text]"/>
      <dgm:spPr/>
      <dgm:t>
        <a:bodyPr/>
        <a:lstStyle/>
        <a:p>
          <a:r>
            <a:rPr lang="en-US" dirty="0"/>
            <a:t>Create Beautiful Soup object for scraping</a:t>
          </a:r>
        </a:p>
      </dgm:t>
    </dgm:pt>
    <dgm:pt modelId="{43FE9DEB-853A-448D-B028-32295EA81CDE}" type="parTrans" cxnId="{ABB45597-A3D6-4372-B597-3A326777D940}">
      <dgm:prSet/>
      <dgm:spPr/>
      <dgm:t>
        <a:bodyPr/>
        <a:lstStyle/>
        <a:p>
          <a:endParaRPr lang="en-US"/>
        </a:p>
      </dgm:t>
    </dgm:pt>
    <dgm:pt modelId="{8FD4132A-ECD4-4B85-9059-7E60020B59D7}" type="sibTrans" cxnId="{ABB45597-A3D6-4372-B597-3A326777D940}">
      <dgm:prSet/>
      <dgm:spPr/>
      <dgm:t>
        <a:bodyPr/>
        <a:lstStyle/>
        <a:p>
          <a:endParaRPr lang="en-US"/>
        </a:p>
      </dgm:t>
    </dgm:pt>
    <dgm:pt modelId="{F7A9AF66-B1A1-410D-991D-C6ED1F5BA1B0}">
      <dgm:prSet phldrT="[Text]"/>
      <dgm:spPr/>
      <dgm:t>
        <a:bodyPr/>
        <a:lstStyle/>
        <a:p>
          <a:r>
            <a:rPr lang="en-US" dirty="0"/>
            <a:t>Extracting Column Names</a:t>
          </a:r>
        </a:p>
      </dgm:t>
    </dgm:pt>
    <dgm:pt modelId="{CDFCEF11-6F0D-4024-84F1-955DF9D9EFE9}" type="parTrans" cxnId="{6E891CC5-F634-4420-8A8D-0F08CFB5D817}">
      <dgm:prSet/>
      <dgm:spPr/>
      <dgm:t>
        <a:bodyPr/>
        <a:lstStyle/>
        <a:p>
          <a:endParaRPr lang="en-US"/>
        </a:p>
      </dgm:t>
    </dgm:pt>
    <dgm:pt modelId="{0730310C-A6E3-4D40-AA33-692C66F514B6}" type="sibTrans" cxnId="{6E891CC5-F634-4420-8A8D-0F08CFB5D817}">
      <dgm:prSet/>
      <dgm:spPr/>
      <dgm:t>
        <a:bodyPr/>
        <a:lstStyle/>
        <a:p>
          <a:endParaRPr lang="en-US"/>
        </a:p>
      </dgm:t>
    </dgm:pt>
    <dgm:pt modelId="{6599D365-8B2E-44EB-A369-5C4231610C56}">
      <dgm:prSet phldrT="[Text]"/>
      <dgm:spPr/>
      <dgm:t>
        <a:bodyPr/>
        <a:lstStyle/>
        <a:p>
          <a:r>
            <a:rPr lang="en-US" dirty="0"/>
            <a:t>Find all “table”</a:t>
          </a:r>
        </a:p>
      </dgm:t>
    </dgm:pt>
    <dgm:pt modelId="{ACDA59EB-C675-454C-8070-112DA8C42BEA}" type="parTrans" cxnId="{40F21ABB-A4C9-43EF-9C08-1BB583D52E42}">
      <dgm:prSet/>
      <dgm:spPr/>
      <dgm:t>
        <a:bodyPr/>
        <a:lstStyle/>
        <a:p>
          <a:endParaRPr lang="en-US"/>
        </a:p>
      </dgm:t>
    </dgm:pt>
    <dgm:pt modelId="{6AFDF66F-C365-4158-897A-7A8E5187E866}" type="sibTrans" cxnId="{40F21ABB-A4C9-43EF-9C08-1BB583D52E42}">
      <dgm:prSet/>
      <dgm:spPr/>
      <dgm:t>
        <a:bodyPr/>
        <a:lstStyle/>
        <a:p>
          <a:endParaRPr lang="en-US"/>
        </a:p>
      </dgm:t>
    </dgm:pt>
    <dgm:pt modelId="{E3AF9C91-2EE7-4227-A0A2-0AC18C3B8F25}">
      <dgm:prSet phldrT="[Text]"/>
      <dgm:spPr/>
      <dgm:t>
        <a:bodyPr/>
        <a:lstStyle/>
        <a:p>
          <a:r>
            <a:rPr lang="en-US" dirty="0"/>
            <a:t>Iterate through each header to get the column names</a:t>
          </a:r>
        </a:p>
      </dgm:t>
    </dgm:pt>
    <dgm:pt modelId="{2ED7628A-5D88-4930-9794-A9A21143EB8E}" type="parTrans" cxnId="{66922687-A436-411D-B938-6CF9215CFB05}">
      <dgm:prSet/>
      <dgm:spPr/>
      <dgm:t>
        <a:bodyPr/>
        <a:lstStyle/>
        <a:p>
          <a:endParaRPr lang="en-US"/>
        </a:p>
      </dgm:t>
    </dgm:pt>
    <dgm:pt modelId="{A86E6722-2811-4064-BB6E-42D94345B2FA}" type="sibTrans" cxnId="{66922687-A436-411D-B938-6CF9215CFB05}">
      <dgm:prSet/>
      <dgm:spPr/>
      <dgm:t>
        <a:bodyPr/>
        <a:lstStyle/>
        <a:p>
          <a:endParaRPr lang="en-US"/>
        </a:p>
      </dgm:t>
    </dgm:pt>
    <dgm:pt modelId="{C72284B4-1721-4060-A391-DD98798D1537}">
      <dgm:prSet phldrT="[Text]"/>
      <dgm:spPr/>
      <dgm:t>
        <a:bodyPr/>
        <a:lstStyle/>
        <a:p>
          <a:r>
            <a:rPr lang="en-US" dirty="0"/>
            <a:t>Create </a:t>
          </a:r>
          <a:r>
            <a:rPr lang="en-US" dirty="0" err="1"/>
            <a:t>DataFrame</a:t>
          </a:r>
          <a:endParaRPr lang="en-US" dirty="0"/>
        </a:p>
      </dgm:t>
    </dgm:pt>
    <dgm:pt modelId="{119C0320-0FC2-44C7-BE3E-26FB9AE9D427}" type="parTrans" cxnId="{9D90E24C-D92F-4065-8FC4-5D992B3FE495}">
      <dgm:prSet/>
      <dgm:spPr/>
      <dgm:t>
        <a:bodyPr/>
        <a:lstStyle/>
        <a:p>
          <a:endParaRPr lang="en-US"/>
        </a:p>
      </dgm:t>
    </dgm:pt>
    <dgm:pt modelId="{575229C3-4FEA-42FC-8118-DB1590ED5AC9}" type="sibTrans" cxnId="{9D90E24C-D92F-4065-8FC4-5D992B3FE495}">
      <dgm:prSet/>
      <dgm:spPr/>
      <dgm:t>
        <a:bodyPr/>
        <a:lstStyle/>
        <a:p>
          <a:endParaRPr lang="en-US"/>
        </a:p>
      </dgm:t>
    </dgm:pt>
    <dgm:pt modelId="{F94AB7F4-69F5-4A85-B67E-5FAD47DC77AB}">
      <dgm:prSet phldrT="[Text]"/>
      <dgm:spPr/>
      <dgm:t>
        <a:bodyPr/>
        <a:lstStyle/>
        <a:p>
          <a:r>
            <a:rPr lang="en-US" dirty="0"/>
            <a:t>Iterate through each row to parse data</a:t>
          </a:r>
        </a:p>
      </dgm:t>
    </dgm:pt>
    <dgm:pt modelId="{AA799928-0745-4410-A2D2-B5C29163EF83}" type="parTrans" cxnId="{B6D2AD46-9528-4949-9019-091E0463DD02}">
      <dgm:prSet/>
      <dgm:spPr/>
      <dgm:t>
        <a:bodyPr/>
        <a:lstStyle/>
        <a:p>
          <a:endParaRPr lang="en-US"/>
        </a:p>
      </dgm:t>
    </dgm:pt>
    <dgm:pt modelId="{FC9F30EF-9061-4047-A37A-DDDB91F0D5B1}" type="sibTrans" cxnId="{B6D2AD46-9528-4949-9019-091E0463DD02}">
      <dgm:prSet/>
      <dgm:spPr/>
      <dgm:t>
        <a:bodyPr/>
        <a:lstStyle/>
        <a:p>
          <a:endParaRPr lang="en-US"/>
        </a:p>
      </dgm:t>
    </dgm:pt>
    <dgm:pt modelId="{7C8A55F0-3635-47C0-AA4A-503FD432D268}">
      <dgm:prSet phldrT="[Text]"/>
      <dgm:spPr/>
      <dgm:t>
        <a:bodyPr/>
        <a:lstStyle/>
        <a:p>
          <a:r>
            <a:rPr lang="en-US" dirty="0"/>
            <a:t>Append data to respective column in </a:t>
          </a:r>
          <a:r>
            <a:rPr lang="en-US" dirty="0" err="1"/>
            <a:t>dataframe</a:t>
          </a:r>
          <a:endParaRPr lang="en-US" dirty="0"/>
        </a:p>
      </dgm:t>
    </dgm:pt>
    <dgm:pt modelId="{F840D7B2-C26B-4D16-9741-E3A2F8B6319D}" type="parTrans" cxnId="{F2FBCE58-C9C8-4682-A16E-6C5AD5B9023D}">
      <dgm:prSet/>
      <dgm:spPr/>
      <dgm:t>
        <a:bodyPr/>
        <a:lstStyle/>
        <a:p>
          <a:endParaRPr lang="en-US"/>
        </a:p>
      </dgm:t>
    </dgm:pt>
    <dgm:pt modelId="{4C578AB4-8F17-4EFA-981B-F8CCEC63A1F6}" type="sibTrans" cxnId="{F2FBCE58-C9C8-4682-A16E-6C5AD5B9023D}">
      <dgm:prSet/>
      <dgm:spPr/>
      <dgm:t>
        <a:bodyPr/>
        <a:lstStyle/>
        <a:p>
          <a:endParaRPr lang="en-US"/>
        </a:p>
      </dgm:t>
    </dgm:pt>
    <dgm:pt modelId="{D2CA52C4-EE29-4843-84E9-0BD31C4194C3}" type="pres">
      <dgm:prSet presAssocID="{7B43954B-93D8-4BC9-A935-7AC1E8F3B927}" presName="linearFlow" presStyleCnt="0">
        <dgm:presLayoutVars>
          <dgm:dir/>
          <dgm:animLvl val="lvl"/>
          <dgm:resizeHandles val="exact"/>
        </dgm:presLayoutVars>
      </dgm:prSet>
      <dgm:spPr/>
    </dgm:pt>
    <dgm:pt modelId="{26965637-2FDD-4EAD-B9FA-ECC2683FDBBF}" type="pres">
      <dgm:prSet presAssocID="{0DCED1E4-9AED-4C16-ABCD-949EEB20A649}" presName="composite" presStyleCnt="0"/>
      <dgm:spPr/>
    </dgm:pt>
    <dgm:pt modelId="{19E082E8-69CE-4206-8870-D38947A7969B}" type="pres">
      <dgm:prSet presAssocID="{0DCED1E4-9AED-4C16-ABCD-949EEB20A649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4B70B314-DEC2-47A1-8B27-385D99629FCB}" type="pres">
      <dgm:prSet presAssocID="{0DCED1E4-9AED-4C16-ABCD-949EEB20A649}" presName="parSh" presStyleLbl="node1" presStyleIdx="0" presStyleCnt="3"/>
      <dgm:spPr/>
    </dgm:pt>
    <dgm:pt modelId="{F95A38BC-CF66-497A-B084-55090E53A385}" type="pres">
      <dgm:prSet presAssocID="{0DCED1E4-9AED-4C16-ABCD-949EEB20A649}" presName="desTx" presStyleLbl="fgAcc1" presStyleIdx="0" presStyleCnt="3">
        <dgm:presLayoutVars>
          <dgm:bulletEnabled val="1"/>
        </dgm:presLayoutVars>
      </dgm:prSet>
      <dgm:spPr/>
    </dgm:pt>
    <dgm:pt modelId="{3C197914-7897-4619-AB1F-36B0BFF1BAD5}" type="pres">
      <dgm:prSet presAssocID="{B36067DC-9006-4F15-9D2B-13655BBA17CA}" presName="sibTrans" presStyleLbl="sibTrans2D1" presStyleIdx="0" presStyleCnt="2"/>
      <dgm:spPr/>
    </dgm:pt>
    <dgm:pt modelId="{40DE9FD4-ABB6-4876-8281-4DCD36C2BDBE}" type="pres">
      <dgm:prSet presAssocID="{B36067DC-9006-4F15-9D2B-13655BBA17CA}" presName="connTx" presStyleLbl="sibTrans2D1" presStyleIdx="0" presStyleCnt="2"/>
      <dgm:spPr/>
    </dgm:pt>
    <dgm:pt modelId="{15248C8E-542A-4008-87D1-A8749049BE1A}" type="pres">
      <dgm:prSet presAssocID="{F7A9AF66-B1A1-410D-991D-C6ED1F5BA1B0}" presName="composite" presStyleCnt="0"/>
      <dgm:spPr/>
    </dgm:pt>
    <dgm:pt modelId="{33C3D0A6-1CA1-4C1F-A13E-BAF27BA3E287}" type="pres">
      <dgm:prSet presAssocID="{F7A9AF66-B1A1-410D-991D-C6ED1F5BA1B0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9875411C-8995-4A3E-9F1A-9D680AF286E1}" type="pres">
      <dgm:prSet presAssocID="{F7A9AF66-B1A1-410D-991D-C6ED1F5BA1B0}" presName="parSh" presStyleLbl="node1" presStyleIdx="1" presStyleCnt="3"/>
      <dgm:spPr/>
    </dgm:pt>
    <dgm:pt modelId="{F535E801-8FAA-4D00-B750-D20C7098BB4E}" type="pres">
      <dgm:prSet presAssocID="{F7A9AF66-B1A1-410D-991D-C6ED1F5BA1B0}" presName="desTx" presStyleLbl="fgAcc1" presStyleIdx="1" presStyleCnt="3">
        <dgm:presLayoutVars>
          <dgm:bulletEnabled val="1"/>
        </dgm:presLayoutVars>
      </dgm:prSet>
      <dgm:spPr/>
    </dgm:pt>
    <dgm:pt modelId="{8734949E-44C4-4D23-B4D2-AD554298053B}" type="pres">
      <dgm:prSet presAssocID="{0730310C-A6E3-4D40-AA33-692C66F514B6}" presName="sibTrans" presStyleLbl="sibTrans2D1" presStyleIdx="1" presStyleCnt="2"/>
      <dgm:spPr/>
    </dgm:pt>
    <dgm:pt modelId="{DBFF447A-CBF4-47E9-A3B4-4ABA6CD9DD6E}" type="pres">
      <dgm:prSet presAssocID="{0730310C-A6E3-4D40-AA33-692C66F514B6}" presName="connTx" presStyleLbl="sibTrans2D1" presStyleIdx="1" presStyleCnt="2"/>
      <dgm:spPr/>
    </dgm:pt>
    <dgm:pt modelId="{66CEA79F-4A21-4A8A-9BC8-D71B3F00AE0F}" type="pres">
      <dgm:prSet presAssocID="{C72284B4-1721-4060-A391-DD98798D1537}" presName="composite" presStyleCnt="0"/>
      <dgm:spPr/>
    </dgm:pt>
    <dgm:pt modelId="{60A614D7-A302-477F-9907-6CF65A397D6A}" type="pres">
      <dgm:prSet presAssocID="{C72284B4-1721-4060-A391-DD98798D1537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7E46F046-AE53-4AC6-8FB6-29B0C6CE92FB}" type="pres">
      <dgm:prSet presAssocID="{C72284B4-1721-4060-A391-DD98798D1537}" presName="parSh" presStyleLbl="node1" presStyleIdx="2" presStyleCnt="3"/>
      <dgm:spPr/>
    </dgm:pt>
    <dgm:pt modelId="{5AC1491C-A881-42C5-B765-9C74DD1F3C92}" type="pres">
      <dgm:prSet presAssocID="{C72284B4-1721-4060-A391-DD98798D1537}" presName="desTx" presStyleLbl="fgAcc1" presStyleIdx="2" presStyleCnt="3">
        <dgm:presLayoutVars>
          <dgm:bulletEnabled val="1"/>
        </dgm:presLayoutVars>
      </dgm:prSet>
      <dgm:spPr/>
    </dgm:pt>
  </dgm:ptLst>
  <dgm:cxnLst>
    <dgm:cxn modelId="{BFCFB801-CA25-4448-A95D-2C978FC4226A}" srcId="{0DCED1E4-9AED-4C16-ABCD-949EEB20A649}" destId="{298CAAA0-CEF1-4696-89E3-38AA26038280}" srcOrd="0" destOrd="0" parTransId="{78FB22CD-AF02-4FD3-B0E6-D34799096BB8}" sibTransId="{FBCB8D6D-FEC4-46F5-8517-188C4000CCB0}"/>
    <dgm:cxn modelId="{E63AAD03-16D4-4E9D-832E-4E736E80D74D}" type="presOf" srcId="{C72284B4-1721-4060-A391-DD98798D1537}" destId="{60A614D7-A302-477F-9907-6CF65A397D6A}" srcOrd="0" destOrd="0" presId="urn:microsoft.com/office/officeart/2005/8/layout/process3"/>
    <dgm:cxn modelId="{F4A53E09-B272-4312-8A17-A9EE99B4DDBE}" type="presOf" srcId="{0730310C-A6E3-4D40-AA33-692C66F514B6}" destId="{8734949E-44C4-4D23-B4D2-AD554298053B}" srcOrd="0" destOrd="0" presId="urn:microsoft.com/office/officeart/2005/8/layout/process3"/>
    <dgm:cxn modelId="{C0D13B0B-D543-4C68-9036-7C8CCE569780}" type="presOf" srcId="{0DCED1E4-9AED-4C16-ABCD-949EEB20A649}" destId="{19E082E8-69CE-4206-8870-D38947A7969B}" srcOrd="0" destOrd="0" presId="urn:microsoft.com/office/officeart/2005/8/layout/process3"/>
    <dgm:cxn modelId="{8E9F4919-AF39-46B4-8B59-1480630E86D4}" type="presOf" srcId="{F94AB7F4-69F5-4A85-B67E-5FAD47DC77AB}" destId="{5AC1491C-A881-42C5-B765-9C74DD1F3C92}" srcOrd="0" destOrd="0" presId="urn:microsoft.com/office/officeart/2005/8/layout/process3"/>
    <dgm:cxn modelId="{FFE08121-B1CB-4E43-9DF2-792A26191958}" type="presOf" srcId="{0730310C-A6E3-4D40-AA33-692C66F514B6}" destId="{DBFF447A-CBF4-47E9-A3B4-4ABA6CD9DD6E}" srcOrd="1" destOrd="0" presId="urn:microsoft.com/office/officeart/2005/8/layout/process3"/>
    <dgm:cxn modelId="{CCEA7928-C6BC-48B1-8508-7A5E1023A77A}" type="presOf" srcId="{0DCED1E4-9AED-4C16-ABCD-949EEB20A649}" destId="{4B70B314-DEC2-47A1-8B27-385D99629FCB}" srcOrd="1" destOrd="0" presId="urn:microsoft.com/office/officeart/2005/8/layout/process3"/>
    <dgm:cxn modelId="{2B86CE2F-2DDA-4C6F-BCF7-7B191952CCA5}" type="presOf" srcId="{F7A9AF66-B1A1-410D-991D-C6ED1F5BA1B0}" destId="{9875411C-8995-4A3E-9F1A-9D680AF286E1}" srcOrd="1" destOrd="0" presId="urn:microsoft.com/office/officeart/2005/8/layout/process3"/>
    <dgm:cxn modelId="{2FC0925C-F3EB-4268-97BE-FC1926C7D837}" type="presOf" srcId="{B36067DC-9006-4F15-9D2B-13655BBA17CA}" destId="{40DE9FD4-ABB6-4876-8281-4DCD36C2BDBE}" srcOrd="1" destOrd="0" presId="urn:microsoft.com/office/officeart/2005/8/layout/process3"/>
    <dgm:cxn modelId="{E7CF0141-050F-4365-B985-67552545B5AB}" type="presOf" srcId="{F7A9AF66-B1A1-410D-991D-C6ED1F5BA1B0}" destId="{33C3D0A6-1CA1-4C1F-A13E-BAF27BA3E287}" srcOrd="0" destOrd="0" presId="urn:microsoft.com/office/officeart/2005/8/layout/process3"/>
    <dgm:cxn modelId="{B6D2AD46-9528-4949-9019-091E0463DD02}" srcId="{C72284B4-1721-4060-A391-DD98798D1537}" destId="{F94AB7F4-69F5-4A85-B67E-5FAD47DC77AB}" srcOrd="0" destOrd="0" parTransId="{AA799928-0745-4410-A2D2-B5C29163EF83}" sibTransId="{FC9F30EF-9061-4047-A37A-DDDB91F0D5B1}"/>
    <dgm:cxn modelId="{9D90E24C-D92F-4065-8FC4-5D992B3FE495}" srcId="{7B43954B-93D8-4BC9-A935-7AC1E8F3B927}" destId="{C72284B4-1721-4060-A391-DD98798D1537}" srcOrd="2" destOrd="0" parTransId="{119C0320-0FC2-44C7-BE3E-26FB9AE9D427}" sibTransId="{575229C3-4FEA-42FC-8118-DB1590ED5AC9}"/>
    <dgm:cxn modelId="{F2FBCE58-C9C8-4682-A16E-6C5AD5B9023D}" srcId="{C72284B4-1721-4060-A391-DD98798D1537}" destId="{7C8A55F0-3635-47C0-AA4A-503FD432D268}" srcOrd="1" destOrd="0" parTransId="{F840D7B2-C26B-4D16-9741-E3A2F8B6319D}" sibTransId="{4C578AB4-8F17-4EFA-981B-F8CCEC63A1F6}"/>
    <dgm:cxn modelId="{05AF5C86-4551-4E28-95B3-BA40B712A77A}" srcId="{7B43954B-93D8-4BC9-A935-7AC1E8F3B927}" destId="{0DCED1E4-9AED-4C16-ABCD-949EEB20A649}" srcOrd="0" destOrd="0" parTransId="{8285E8C6-1EDF-440D-A792-BDB2A0070A40}" sibTransId="{B36067DC-9006-4F15-9D2B-13655BBA17CA}"/>
    <dgm:cxn modelId="{66922687-A436-411D-B938-6CF9215CFB05}" srcId="{F7A9AF66-B1A1-410D-991D-C6ED1F5BA1B0}" destId="{E3AF9C91-2EE7-4227-A0A2-0AC18C3B8F25}" srcOrd="1" destOrd="0" parTransId="{2ED7628A-5D88-4930-9794-A9A21143EB8E}" sibTransId="{A86E6722-2811-4064-BB6E-42D94345B2FA}"/>
    <dgm:cxn modelId="{2EAC6E93-8363-4C9D-9B80-DFF4C5E3A1AA}" type="presOf" srcId="{E3AF9C91-2EE7-4227-A0A2-0AC18C3B8F25}" destId="{F535E801-8FAA-4D00-B750-D20C7098BB4E}" srcOrd="0" destOrd="1" presId="urn:microsoft.com/office/officeart/2005/8/layout/process3"/>
    <dgm:cxn modelId="{13782595-5575-469B-B2FF-BAE47A0379C5}" type="presOf" srcId="{7B43954B-93D8-4BC9-A935-7AC1E8F3B927}" destId="{D2CA52C4-EE29-4843-84E9-0BD31C4194C3}" srcOrd="0" destOrd="0" presId="urn:microsoft.com/office/officeart/2005/8/layout/process3"/>
    <dgm:cxn modelId="{ABB45597-A3D6-4372-B597-3A326777D940}" srcId="{0DCED1E4-9AED-4C16-ABCD-949EEB20A649}" destId="{AF536B00-657F-4E3C-A5E6-19A24CF64395}" srcOrd="1" destOrd="0" parTransId="{43FE9DEB-853A-448D-B028-32295EA81CDE}" sibTransId="{8FD4132A-ECD4-4B85-9059-7E60020B59D7}"/>
    <dgm:cxn modelId="{B8B6769D-3B05-4458-840A-6AE3765E987B}" type="presOf" srcId="{7C8A55F0-3635-47C0-AA4A-503FD432D268}" destId="{5AC1491C-A881-42C5-B765-9C74DD1F3C92}" srcOrd="0" destOrd="1" presId="urn:microsoft.com/office/officeart/2005/8/layout/process3"/>
    <dgm:cxn modelId="{B8B157A9-DFE2-4FFD-B732-D4C09728A107}" type="presOf" srcId="{6599D365-8B2E-44EB-A369-5C4231610C56}" destId="{F535E801-8FAA-4D00-B750-D20C7098BB4E}" srcOrd="0" destOrd="0" presId="urn:microsoft.com/office/officeart/2005/8/layout/process3"/>
    <dgm:cxn modelId="{DA184FB3-A2DA-457E-8613-E22D4F96AF46}" type="presOf" srcId="{B36067DC-9006-4F15-9D2B-13655BBA17CA}" destId="{3C197914-7897-4619-AB1F-36B0BFF1BAD5}" srcOrd="0" destOrd="0" presId="urn:microsoft.com/office/officeart/2005/8/layout/process3"/>
    <dgm:cxn modelId="{40F21ABB-A4C9-43EF-9C08-1BB583D52E42}" srcId="{F7A9AF66-B1A1-410D-991D-C6ED1F5BA1B0}" destId="{6599D365-8B2E-44EB-A369-5C4231610C56}" srcOrd="0" destOrd="0" parTransId="{ACDA59EB-C675-454C-8070-112DA8C42BEA}" sibTransId="{6AFDF66F-C365-4158-897A-7A8E5187E866}"/>
    <dgm:cxn modelId="{6E891CC5-F634-4420-8A8D-0F08CFB5D817}" srcId="{7B43954B-93D8-4BC9-A935-7AC1E8F3B927}" destId="{F7A9AF66-B1A1-410D-991D-C6ED1F5BA1B0}" srcOrd="1" destOrd="0" parTransId="{CDFCEF11-6F0D-4024-84F1-955DF9D9EFE9}" sibTransId="{0730310C-A6E3-4D40-AA33-692C66F514B6}"/>
    <dgm:cxn modelId="{828E00D9-581E-49E6-96CC-F3A80F397194}" type="presOf" srcId="{AF536B00-657F-4E3C-A5E6-19A24CF64395}" destId="{F95A38BC-CF66-497A-B084-55090E53A385}" srcOrd="0" destOrd="1" presId="urn:microsoft.com/office/officeart/2005/8/layout/process3"/>
    <dgm:cxn modelId="{F2B7A7F2-59DF-4AA8-8559-CFACAD5DFB0B}" type="presOf" srcId="{C72284B4-1721-4060-A391-DD98798D1537}" destId="{7E46F046-AE53-4AC6-8FB6-29B0C6CE92FB}" srcOrd="1" destOrd="0" presId="urn:microsoft.com/office/officeart/2005/8/layout/process3"/>
    <dgm:cxn modelId="{9BCDA6F3-88BD-4166-AC8D-63EA317F2358}" type="presOf" srcId="{298CAAA0-CEF1-4696-89E3-38AA26038280}" destId="{F95A38BC-CF66-497A-B084-55090E53A385}" srcOrd="0" destOrd="0" presId="urn:microsoft.com/office/officeart/2005/8/layout/process3"/>
    <dgm:cxn modelId="{763308A5-3394-47FA-AA1F-F1C032DDB0FC}" type="presParOf" srcId="{D2CA52C4-EE29-4843-84E9-0BD31C4194C3}" destId="{26965637-2FDD-4EAD-B9FA-ECC2683FDBBF}" srcOrd="0" destOrd="0" presId="urn:microsoft.com/office/officeart/2005/8/layout/process3"/>
    <dgm:cxn modelId="{ACF5B3BF-B3DA-4294-A6EC-6A4D343C0EF9}" type="presParOf" srcId="{26965637-2FDD-4EAD-B9FA-ECC2683FDBBF}" destId="{19E082E8-69CE-4206-8870-D38947A7969B}" srcOrd="0" destOrd="0" presId="urn:microsoft.com/office/officeart/2005/8/layout/process3"/>
    <dgm:cxn modelId="{80685B0C-1002-4DF9-933A-52E6A8130FFB}" type="presParOf" srcId="{26965637-2FDD-4EAD-B9FA-ECC2683FDBBF}" destId="{4B70B314-DEC2-47A1-8B27-385D99629FCB}" srcOrd="1" destOrd="0" presId="urn:microsoft.com/office/officeart/2005/8/layout/process3"/>
    <dgm:cxn modelId="{C5D5A6CA-8856-47CA-B842-747F7C4D56B8}" type="presParOf" srcId="{26965637-2FDD-4EAD-B9FA-ECC2683FDBBF}" destId="{F95A38BC-CF66-497A-B084-55090E53A385}" srcOrd="2" destOrd="0" presId="urn:microsoft.com/office/officeart/2005/8/layout/process3"/>
    <dgm:cxn modelId="{8EB27246-807E-482A-B2A1-DEF728190101}" type="presParOf" srcId="{D2CA52C4-EE29-4843-84E9-0BD31C4194C3}" destId="{3C197914-7897-4619-AB1F-36B0BFF1BAD5}" srcOrd="1" destOrd="0" presId="urn:microsoft.com/office/officeart/2005/8/layout/process3"/>
    <dgm:cxn modelId="{91977BDA-1B77-4864-9EE9-00351E69405A}" type="presParOf" srcId="{3C197914-7897-4619-AB1F-36B0BFF1BAD5}" destId="{40DE9FD4-ABB6-4876-8281-4DCD36C2BDBE}" srcOrd="0" destOrd="0" presId="urn:microsoft.com/office/officeart/2005/8/layout/process3"/>
    <dgm:cxn modelId="{0BBDE511-2837-4C86-9DB2-5F45E839ADF6}" type="presParOf" srcId="{D2CA52C4-EE29-4843-84E9-0BD31C4194C3}" destId="{15248C8E-542A-4008-87D1-A8749049BE1A}" srcOrd="2" destOrd="0" presId="urn:microsoft.com/office/officeart/2005/8/layout/process3"/>
    <dgm:cxn modelId="{6BDD5B5D-68E0-4FA2-B0D4-760A05627EB4}" type="presParOf" srcId="{15248C8E-542A-4008-87D1-A8749049BE1A}" destId="{33C3D0A6-1CA1-4C1F-A13E-BAF27BA3E287}" srcOrd="0" destOrd="0" presId="urn:microsoft.com/office/officeart/2005/8/layout/process3"/>
    <dgm:cxn modelId="{8038007B-6816-4BCB-A2A8-E36F86144A23}" type="presParOf" srcId="{15248C8E-542A-4008-87D1-A8749049BE1A}" destId="{9875411C-8995-4A3E-9F1A-9D680AF286E1}" srcOrd="1" destOrd="0" presId="urn:microsoft.com/office/officeart/2005/8/layout/process3"/>
    <dgm:cxn modelId="{00B3130B-F807-4469-80DE-E6F2D437E50E}" type="presParOf" srcId="{15248C8E-542A-4008-87D1-A8749049BE1A}" destId="{F535E801-8FAA-4D00-B750-D20C7098BB4E}" srcOrd="2" destOrd="0" presId="urn:microsoft.com/office/officeart/2005/8/layout/process3"/>
    <dgm:cxn modelId="{70509DF3-5D0A-4223-8F69-D92D0452D8DC}" type="presParOf" srcId="{D2CA52C4-EE29-4843-84E9-0BD31C4194C3}" destId="{8734949E-44C4-4D23-B4D2-AD554298053B}" srcOrd="3" destOrd="0" presId="urn:microsoft.com/office/officeart/2005/8/layout/process3"/>
    <dgm:cxn modelId="{E22677DE-0F7F-492B-92D2-4264CA88E4C6}" type="presParOf" srcId="{8734949E-44C4-4D23-B4D2-AD554298053B}" destId="{DBFF447A-CBF4-47E9-A3B4-4ABA6CD9DD6E}" srcOrd="0" destOrd="0" presId="urn:microsoft.com/office/officeart/2005/8/layout/process3"/>
    <dgm:cxn modelId="{7E4EBDB7-3CC4-447C-8A58-0CC6424D3329}" type="presParOf" srcId="{D2CA52C4-EE29-4843-84E9-0BD31C4194C3}" destId="{66CEA79F-4A21-4A8A-9BC8-D71B3F00AE0F}" srcOrd="4" destOrd="0" presId="urn:microsoft.com/office/officeart/2005/8/layout/process3"/>
    <dgm:cxn modelId="{5888ABA9-0613-4D18-880E-A0320CEE9087}" type="presParOf" srcId="{66CEA79F-4A21-4A8A-9BC8-D71B3F00AE0F}" destId="{60A614D7-A302-477F-9907-6CF65A397D6A}" srcOrd="0" destOrd="0" presId="urn:microsoft.com/office/officeart/2005/8/layout/process3"/>
    <dgm:cxn modelId="{11F75149-F5BA-42FA-963A-5D22B3561C6D}" type="presParOf" srcId="{66CEA79F-4A21-4A8A-9BC8-D71B3F00AE0F}" destId="{7E46F046-AE53-4AC6-8FB6-29B0C6CE92FB}" srcOrd="1" destOrd="0" presId="urn:microsoft.com/office/officeart/2005/8/layout/process3"/>
    <dgm:cxn modelId="{40DDE278-E13C-4587-973A-AFFEA17A504D}" type="presParOf" srcId="{66CEA79F-4A21-4A8A-9BC8-D71B3F00AE0F}" destId="{5AC1491C-A881-42C5-B765-9C74DD1F3C92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0CF161E-4D90-43C2-976F-84C2664A9583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2BF7227A-A05C-4E40-A45F-366F57AB9228}">
      <dgm:prSet phldrT="[Text]"/>
      <dgm:spPr/>
      <dgm:t>
        <a:bodyPr/>
        <a:lstStyle/>
        <a:p>
          <a:r>
            <a:rPr lang="en-US" dirty="0"/>
            <a:t>PAYLOAD MASS</a:t>
          </a:r>
        </a:p>
      </dgm:t>
    </dgm:pt>
    <dgm:pt modelId="{875C6222-3F23-4A7F-94DE-6B2FFD5C30F4}" type="parTrans" cxnId="{BECB8B6B-E6E5-4B62-8331-49BF548E2096}">
      <dgm:prSet/>
      <dgm:spPr/>
      <dgm:t>
        <a:bodyPr/>
        <a:lstStyle/>
        <a:p>
          <a:endParaRPr lang="en-US"/>
        </a:p>
      </dgm:t>
    </dgm:pt>
    <dgm:pt modelId="{203E1186-B1DA-4323-9A1E-75ADCD445789}" type="sibTrans" cxnId="{BECB8B6B-E6E5-4B62-8331-49BF548E2096}">
      <dgm:prSet/>
      <dgm:spPr/>
      <dgm:t>
        <a:bodyPr/>
        <a:lstStyle/>
        <a:p>
          <a:endParaRPr lang="en-US"/>
        </a:p>
      </dgm:t>
    </dgm:pt>
    <dgm:pt modelId="{87710690-C4B2-4B53-93F9-994D22F8FE84}">
      <dgm:prSet phldrT="[Text]"/>
      <dgm:spPr/>
      <dgm:t>
        <a:bodyPr/>
        <a:lstStyle/>
        <a:p>
          <a:r>
            <a:rPr lang="en-US" dirty="0"/>
            <a:t>Null values: 5</a:t>
          </a:r>
        </a:p>
      </dgm:t>
    </dgm:pt>
    <dgm:pt modelId="{91873473-6883-4A67-A40D-58F4B2EF735E}" type="parTrans" cxnId="{96CE5CE6-8047-4351-A032-4A13FFB0B906}">
      <dgm:prSet/>
      <dgm:spPr/>
      <dgm:t>
        <a:bodyPr/>
        <a:lstStyle/>
        <a:p>
          <a:endParaRPr lang="en-US"/>
        </a:p>
      </dgm:t>
    </dgm:pt>
    <dgm:pt modelId="{837F18E7-61B0-4A12-8985-2CA2D315CFDD}" type="sibTrans" cxnId="{96CE5CE6-8047-4351-A032-4A13FFB0B906}">
      <dgm:prSet/>
      <dgm:spPr/>
      <dgm:t>
        <a:bodyPr/>
        <a:lstStyle/>
        <a:p>
          <a:endParaRPr lang="en-US"/>
        </a:p>
      </dgm:t>
    </dgm:pt>
    <dgm:pt modelId="{2D02E7D2-B5B7-4D70-9863-F82F824DB509}">
      <dgm:prSet phldrT="[Text]"/>
      <dgm:spPr/>
      <dgm:t>
        <a:bodyPr/>
        <a:lstStyle/>
        <a:p>
          <a:r>
            <a:rPr lang="en-US" dirty="0"/>
            <a:t>Replaced with Mean</a:t>
          </a:r>
        </a:p>
      </dgm:t>
    </dgm:pt>
    <dgm:pt modelId="{512D5AD0-75B0-433C-A3A2-9C2C3953FE8F}" type="parTrans" cxnId="{EFCAA01F-C09A-4F82-9378-1E8B8CA66740}">
      <dgm:prSet/>
      <dgm:spPr/>
      <dgm:t>
        <a:bodyPr/>
        <a:lstStyle/>
        <a:p>
          <a:endParaRPr lang="en-US"/>
        </a:p>
      </dgm:t>
    </dgm:pt>
    <dgm:pt modelId="{D550A599-297A-4645-92A2-3A7C40E79692}" type="sibTrans" cxnId="{EFCAA01F-C09A-4F82-9378-1E8B8CA66740}">
      <dgm:prSet/>
      <dgm:spPr/>
      <dgm:t>
        <a:bodyPr/>
        <a:lstStyle/>
        <a:p>
          <a:endParaRPr lang="en-US"/>
        </a:p>
      </dgm:t>
    </dgm:pt>
    <dgm:pt modelId="{E671FE11-ED98-47E4-B264-21E3C8C54E5F}" type="pres">
      <dgm:prSet presAssocID="{00CF161E-4D90-43C2-976F-84C2664A9583}" presName="linearFlow" presStyleCnt="0">
        <dgm:presLayoutVars>
          <dgm:resizeHandles val="exact"/>
        </dgm:presLayoutVars>
      </dgm:prSet>
      <dgm:spPr/>
    </dgm:pt>
    <dgm:pt modelId="{000393CB-1FF8-41B1-815C-E6A50FB6E421}" type="pres">
      <dgm:prSet presAssocID="{2BF7227A-A05C-4E40-A45F-366F57AB9228}" presName="node" presStyleLbl="node1" presStyleIdx="0" presStyleCnt="3">
        <dgm:presLayoutVars>
          <dgm:bulletEnabled val="1"/>
        </dgm:presLayoutVars>
      </dgm:prSet>
      <dgm:spPr/>
    </dgm:pt>
    <dgm:pt modelId="{86785EDE-D09D-491E-A95F-9348BFEFCD15}" type="pres">
      <dgm:prSet presAssocID="{203E1186-B1DA-4323-9A1E-75ADCD445789}" presName="sibTrans" presStyleLbl="sibTrans2D1" presStyleIdx="0" presStyleCnt="2"/>
      <dgm:spPr/>
    </dgm:pt>
    <dgm:pt modelId="{0B3C2D29-30A8-4093-AF2C-39FFF5B9E9C4}" type="pres">
      <dgm:prSet presAssocID="{203E1186-B1DA-4323-9A1E-75ADCD445789}" presName="connectorText" presStyleLbl="sibTrans2D1" presStyleIdx="0" presStyleCnt="2"/>
      <dgm:spPr/>
    </dgm:pt>
    <dgm:pt modelId="{F7904BAC-6896-4E16-81A2-7C3B0A585400}" type="pres">
      <dgm:prSet presAssocID="{87710690-C4B2-4B53-93F9-994D22F8FE84}" presName="node" presStyleLbl="node1" presStyleIdx="1" presStyleCnt="3">
        <dgm:presLayoutVars>
          <dgm:bulletEnabled val="1"/>
        </dgm:presLayoutVars>
      </dgm:prSet>
      <dgm:spPr/>
    </dgm:pt>
    <dgm:pt modelId="{7E81A703-4B31-4455-8A3C-AB25DB5AC7F9}" type="pres">
      <dgm:prSet presAssocID="{837F18E7-61B0-4A12-8985-2CA2D315CFDD}" presName="sibTrans" presStyleLbl="sibTrans2D1" presStyleIdx="1" presStyleCnt="2"/>
      <dgm:spPr/>
    </dgm:pt>
    <dgm:pt modelId="{5D7DF067-4859-4ADE-B022-6C5D1E116E69}" type="pres">
      <dgm:prSet presAssocID="{837F18E7-61B0-4A12-8985-2CA2D315CFDD}" presName="connectorText" presStyleLbl="sibTrans2D1" presStyleIdx="1" presStyleCnt="2"/>
      <dgm:spPr/>
    </dgm:pt>
    <dgm:pt modelId="{42CE3ED9-65F4-4997-AB43-45ED7D9B13B7}" type="pres">
      <dgm:prSet presAssocID="{2D02E7D2-B5B7-4D70-9863-F82F824DB509}" presName="node" presStyleLbl="node1" presStyleIdx="2" presStyleCnt="3">
        <dgm:presLayoutVars>
          <dgm:bulletEnabled val="1"/>
        </dgm:presLayoutVars>
      </dgm:prSet>
      <dgm:spPr/>
    </dgm:pt>
  </dgm:ptLst>
  <dgm:cxnLst>
    <dgm:cxn modelId="{608E0613-5610-4609-830D-EAE0E5F42FE0}" type="presOf" srcId="{2BF7227A-A05C-4E40-A45F-366F57AB9228}" destId="{000393CB-1FF8-41B1-815C-E6A50FB6E421}" srcOrd="0" destOrd="0" presId="urn:microsoft.com/office/officeart/2005/8/layout/process2"/>
    <dgm:cxn modelId="{7EF4261D-158D-4BE5-A2F0-0DB1337BBA06}" type="presOf" srcId="{87710690-C4B2-4B53-93F9-994D22F8FE84}" destId="{F7904BAC-6896-4E16-81A2-7C3B0A585400}" srcOrd="0" destOrd="0" presId="urn:microsoft.com/office/officeart/2005/8/layout/process2"/>
    <dgm:cxn modelId="{462EEF1E-6293-4C85-86A9-1C535E7BA2BB}" type="presOf" srcId="{837F18E7-61B0-4A12-8985-2CA2D315CFDD}" destId="{5D7DF067-4859-4ADE-B022-6C5D1E116E69}" srcOrd="1" destOrd="0" presId="urn:microsoft.com/office/officeart/2005/8/layout/process2"/>
    <dgm:cxn modelId="{EFCAA01F-C09A-4F82-9378-1E8B8CA66740}" srcId="{00CF161E-4D90-43C2-976F-84C2664A9583}" destId="{2D02E7D2-B5B7-4D70-9863-F82F824DB509}" srcOrd="2" destOrd="0" parTransId="{512D5AD0-75B0-433C-A3A2-9C2C3953FE8F}" sibTransId="{D550A599-297A-4645-92A2-3A7C40E79692}"/>
    <dgm:cxn modelId="{BECB8B6B-E6E5-4B62-8331-49BF548E2096}" srcId="{00CF161E-4D90-43C2-976F-84C2664A9583}" destId="{2BF7227A-A05C-4E40-A45F-366F57AB9228}" srcOrd="0" destOrd="0" parTransId="{875C6222-3F23-4A7F-94DE-6B2FFD5C30F4}" sibTransId="{203E1186-B1DA-4323-9A1E-75ADCD445789}"/>
    <dgm:cxn modelId="{09EBD37B-5682-47FB-9BEF-D408E6DD23D5}" type="presOf" srcId="{203E1186-B1DA-4323-9A1E-75ADCD445789}" destId="{86785EDE-D09D-491E-A95F-9348BFEFCD15}" srcOrd="0" destOrd="0" presId="urn:microsoft.com/office/officeart/2005/8/layout/process2"/>
    <dgm:cxn modelId="{C2DE4392-4F04-485E-9E47-33114AEF3A9A}" type="presOf" srcId="{2D02E7D2-B5B7-4D70-9863-F82F824DB509}" destId="{42CE3ED9-65F4-4997-AB43-45ED7D9B13B7}" srcOrd="0" destOrd="0" presId="urn:microsoft.com/office/officeart/2005/8/layout/process2"/>
    <dgm:cxn modelId="{65CA91A2-DAD2-4FA8-B29F-F2E30A51A5E1}" type="presOf" srcId="{203E1186-B1DA-4323-9A1E-75ADCD445789}" destId="{0B3C2D29-30A8-4093-AF2C-39FFF5B9E9C4}" srcOrd="1" destOrd="0" presId="urn:microsoft.com/office/officeart/2005/8/layout/process2"/>
    <dgm:cxn modelId="{EAD00CB6-8051-47EC-BC04-3B82806E40A5}" type="presOf" srcId="{837F18E7-61B0-4A12-8985-2CA2D315CFDD}" destId="{7E81A703-4B31-4455-8A3C-AB25DB5AC7F9}" srcOrd="0" destOrd="0" presId="urn:microsoft.com/office/officeart/2005/8/layout/process2"/>
    <dgm:cxn modelId="{C44C28C5-2F4B-4C05-B9CE-5A858C16077E}" type="presOf" srcId="{00CF161E-4D90-43C2-976F-84C2664A9583}" destId="{E671FE11-ED98-47E4-B264-21E3C8C54E5F}" srcOrd="0" destOrd="0" presId="urn:microsoft.com/office/officeart/2005/8/layout/process2"/>
    <dgm:cxn modelId="{96CE5CE6-8047-4351-A032-4A13FFB0B906}" srcId="{00CF161E-4D90-43C2-976F-84C2664A9583}" destId="{87710690-C4B2-4B53-93F9-994D22F8FE84}" srcOrd="1" destOrd="0" parTransId="{91873473-6883-4A67-A40D-58F4B2EF735E}" sibTransId="{837F18E7-61B0-4A12-8985-2CA2D315CFDD}"/>
    <dgm:cxn modelId="{98170CEA-192C-4C57-A1FD-2294D5727AD7}" type="presParOf" srcId="{E671FE11-ED98-47E4-B264-21E3C8C54E5F}" destId="{000393CB-1FF8-41B1-815C-E6A50FB6E421}" srcOrd="0" destOrd="0" presId="urn:microsoft.com/office/officeart/2005/8/layout/process2"/>
    <dgm:cxn modelId="{5E7D41F7-1110-4452-AB15-CC814A8126A7}" type="presParOf" srcId="{E671FE11-ED98-47E4-B264-21E3C8C54E5F}" destId="{86785EDE-D09D-491E-A95F-9348BFEFCD15}" srcOrd="1" destOrd="0" presId="urn:microsoft.com/office/officeart/2005/8/layout/process2"/>
    <dgm:cxn modelId="{C9E6B0B6-6658-4028-8C78-CE9C3AEA433B}" type="presParOf" srcId="{86785EDE-D09D-491E-A95F-9348BFEFCD15}" destId="{0B3C2D29-30A8-4093-AF2C-39FFF5B9E9C4}" srcOrd="0" destOrd="0" presId="urn:microsoft.com/office/officeart/2005/8/layout/process2"/>
    <dgm:cxn modelId="{F0C129F2-E472-4357-B4EE-CD2BCFC3E13B}" type="presParOf" srcId="{E671FE11-ED98-47E4-B264-21E3C8C54E5F}" destId="{F7904BAC-6896-4E16-81A2-7C3B0A585400}" srcOrd="2" destOrd="0" presId="urn:microsoft.com/office/officeart/2005/8/layout/process2"/>
    <dgm:cxn modelId="{DDB49E6B-A4DE-4396-8169-23C87DDA5ECA}" type="presParOf" srcId="{E671FE11-ED98-47E4-B264-21E3C8C54E5F}" destId="{7E81A703-4B31-4455-8A3C-AB25DB5AC7F9}" srcOrd="3" destOrd="0" presId="urn:microsoft.com/office/officeart/2005/8/layout/process2"/>
    <dgm:cxn modelId="{95309982-A757-4895-9BAA-5CDA97225244}" type="presParOf" srcId="{7E81A703-4B31-4455-8A3C-AB25DB5AC7F9}" destId="{5D7DF067-4859-4ADE-B022-6C5D1E116E69}" srcOrd="0" destOrd="0" presId="urn:microsoft.com/office/officeart/2005/8/layout/process2"/>
    <dgm:cxn modelId="{86365A5A-8287-4B38-BA3F-39B97D828139}" type="presParOf" srcId="{E671FE11-ED98-47E4-B264-21E3C8C54E5F}" destId="{42CE3ED9-65F4-4997-AB43-45ED7D9B13B7}" srcOrd="4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0CF161E-4D90-43C2-976F-84C2664A9583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2BF7227A-A05C-4E40-A45F-366F57AB9228}">
      <dgm:prSet phldrT="[Text]"/>
      <dgm:spPr/>
      <dgm:t>
        <a:bodyPr/>
        <a:lstStyle/>
        <a:p>
          <a:r>
            <a:rPr lang="en-US" dirty="0"/>
            <a:t>Landing Pad</a:t>
          </a:r>
        </a:p>
      </dgm:t>
    </dgm:pt>
    <dgm:pt modelId="{875C6222-3F23-4A7F-94DE-6B2FFD5C30F4}" type="parTrans" cxnId="{BECB8B6B-E6E5-4B62-8331-49BF548E2096}">
      <dgm:prSet/>
      <dgm:spPr/>
      <dgm:t>
        <a:bodyPr/>
        <a:lstStyle/>
        <a:p>
          <a:endParaRPr lang="en-US"/>
        </a:p>
      </dgm:t>
    </dgm:pt>
    <dgm:pt modelId="{203E1186-B1DA-4323-9A1E-75ADCD445789}" type="sibTrans" cxnId="{BECB8B6B-E6E5-4B62-8331-49BF548E2096}">
      <dgm:prSet/>
      <dgm:spPr/>
      <dgm:t>
        <a:bodyPr/>
        <a:lstStyle/>
        <a:p>
          <a:endParaRPr lang="en-US"/>
        </a:p>
      </dgm:t>
    </dgm:pt>
    <dgm:pt modelId="{87710690-C4B2-4B53-93F9-994D22F8FE84}">
      <dgm:prSet phldrT="[Text]"/>
      <dgm:spPr/>
      <dgm:t>
        <a:bodyPr/>
        <a:lstStyle/>
        <a:p>
          <a:r>
            <a:rPr lang="en-US" dirty="0"/>
            <a:t>Null values: 26</a:t>
          </a:r>
        </a:p>
      </dgm:t>
    </dgm:pt>
    <dgm:pt modelId="{91873473-6883-4A67-A40D-58F4B2EF735E}" type="parTrans" cxnId="{96CE5CE6-8047-4351-A032-4A13FFB0B906}">
      <dgm:prSet/>
      <dgm:spPr/>
      <dgm:t>
        <a:bodyPr/>
        <a:lstStyle/>
        <a:p>
          <a:endParaRPr lang="en-US"/>
        </a:p>
      </dgm:t>
    </dgm:pt>
    <dgm:pt modelId="{837F18E7-61B0-4A12-8985-2CA2D315CFDD}" type="sibTrans" cxnId="{96CE5CE6-8047-4351-A032-4A13FFB0B906}">
      <dgm:prSet/>
      <dgm:spPr/>
      <dgm:t>
        <a:bodyPr/>
        <a:lstStyle/>
        <a:p>
          <a:endParaRPr lang="en-US"/>
        </a:p>
      </dgm:t>
    </dgm:pt>
    <dgm:pt modelId="{2D02E7D2-B5B7-4D70-9863-F82F824DB509}">
      <dgm:prSet phldrT="[Text]"/>
      <dgm:spPr/>
      <dgm:t>
        <a:bodyPr/>
        <a:lstStyle/>
        <a:p>
          <a:r>
            <a:rPr lang="en-US" dirty="0"/>
            <a:t>Retain nulls</a:t>
          </a:r>
        </a:p>
      </dgm:t>
    </dgm:pt>
    <dgm:pt modelId="{512D5AD0-75B0-433C-A3A2-9C2C3953FE8F}" type="parTrans" cxnId="{EFCAA01F-C09A-4F82-9378-1E8B8CA66740}">
      <dgm:prSet/>
      <dgm:spPr/>
      <dgm:t>
        <a:bodyPr/>
        <a:lstStyle/>
        <a:p>
          <a:endParaRPr lang="en-US"/>
        </a:p>
      </dgm:t>
    </dgm:pt>
    <dgm:pt modelId="{D550A599-297A-4645-92A2-3A7C40E79692}" type="sibTrans" cxnId="{EFCAA01F-C09A-4F82-9378-1E8B8CA66740}">
      <dgm:prSet/>
      <dgm:spPr/>
      <dgm:t>
        <a:bodyPr/>
        <a:lstStyle/>
        <a:p>
          <a:endParaRPr lang="en-US"/>
        </a:p>
      </dgm:t>
    </dgm:pt>
    <dgm:pt modelId="{E671FE11-ED98-47E4-B264-21E3C8C54E5F}" type="pres">
      <dgm:prSet presAssocID="{00CF161E-4D90-43C2-976F-84C2664A9583}" presName="linearFlow" presStyleCnt="0">
        <dgm:presLayoutVars>
          <dgm:resizeHandles val="exact"/>
        </dgm:presLayoutVars>
      </dgm:prSet>
      <dgm:spPr/>
    </dgm:pt>
    <dgm:pt modelId="{000393CB-1FF8-41B1-815C-E6A50FB6E421}" type="pres">
      <dgm:prSet presAssocID="{2BF7227A-A05C-4E40-A45F-366F57AB9228}" presName="node" presStyleLbl="node1" presStyleIdx="0" presStyleCnt="3">
        <dgm:presLayoutVars>
          <dgm:bulletEnabled val="1"/>
        </dgm:presLayoutVars>
      </dgm:prSet>
      <dgm:spPr/>
    </dgm:pt>
    <dgm:pt modelId="{86785EDE-D09D-491E-A95F-9348BFEFCD15}" type="pres">
      <dgm:prSet presAssocID="{203E1186-B1DA-4323-9A1E-75ADCD445789}" presName="sibTrans" presStyleLbl="sibTrans2D1" presStyleIdx="0" presStyleCnt="2"/>
      <dgm:spPr/>
    </dgm:pt>
    <dgm:pt modelId="{0B3C2D29-30A8-4093-AF2C-39FFF5B9E9C4}" type="pres">
      <dgm:prSet presAssocID="{203E1186-B1DA-4323-9A1E-75ADCD445789}" presName="connectorText" presStyleLbl="sibTrans2D1" presStyleIdx="0" presStyleCnt="2"/>
      <dgm:spPr/>
    </dgm:pt>
    <dgm:pt modelId="{F7904BAC-6896-4E16-81A2-7C3B0A585400}" type="pres">
      <dgm:prSet presAssocID="{87710690-C4B2-4B53-93F9-994D22F8FE84}" presName="node" presStyleLbl="node1" presStyleIdx="1" presStyleCnt="3">
        <dgm:presLayoutVars>
          <dgm:bulletEnabled val="1"/>
        </dgm:presLayoutVars>
      </dgm:prSet>
      <dgm:spPr/>
    </dgm:pt>
    <dgm:pt modelId="{7E81A703-4B31-4455-8A3C-AB25DB5AC7F9}" type="pres">
      <dgm:prSet presAssocID="{837F18E7-61B0-4A12-8985-2CA2D315CFDD}" presName="sibTrans" presStyleLbl="sibTrans2D1" presStyleIdx="1" presStyleCnt="2"/>
      <dgm:spPr/>
    </dgm:pt>
    <dgm:pt modelId="{5D7DF067-4859-4ADE-B022-6C5D1E116E69}" type="pres">
      <dgm:prSet presAssocID="{837F18E7-61B0-4A12-8985-2CA2D315CFDD}" presName="connectorText" presStyleLbl="sibTrans2D1" presStyleIdx="1" presStyleCnt="2"/>
      <dgm:spPr/>
    </dgm:pt>
    <dgm:pt modelId="{42CE3ED9-65F4-4997-AB43-45ED7D9B13B7}" type="pres">
      <dgm:prSet presAssocID="{2D02E7D2-B5B7-4D70-9863-F82F824DB509}" presName="node" presStyleLbl="node1" presStyleIdx="2" presStyleCnt="3">
        <dgm:presLayoutVars>
          <dgm:bulletEnabled val="1"/>
        </dgm:presLayoutVars>
      </dgm:prSet>
      <dgm:spPr/>
    </dgm:pt>
  </dgm:ptLst>
  <dgm:cxnLst>
    <dgm:cxn modelId="{608E0613-5610-4609-830D-EAE0E5F42FE0}" type="presOf" srcId="{2BF7227A-A05C-4E40-A45F-366F57AB9228}" destId="{000393CB-1FF8-41B1-815C-E6A50FB6E421}" srcOrd="0" destOrd="0" presId="urn:microsoft.com/office/officeart/2005/8/layout/process2"/>
    <dgm:cxn modelId="{7EF4261D-158D-4BE5-A2F0-0DB1337BBA06}" type="presOf" srcId="{87710690-C4B2-4B53-93F9-994D22F8FE84}" destId="{F7904BAC-6896-4E16-81A2-7C3B0A585400}" srcOrd="0" destOrd="0" presId="urn:microsoft.com/office/officeart/2005/8/layout/process2"/>
    <dgm:cxn modelId="{462EEF1E-6293-4C85-86A9-1C535E7BA2BB}" type="presOf" srcId="{837F18E7-61B0-4A12-8985-2CA2D315CFDD}" destId="{5D7DF067-4859-4ADE-B022-6C5D1E116E69}" srcOrd="1" destOrd="0" presId="urn:microsoft.com/office/officeart/2005/8/layout/process2"/>
    <dgm:cxn modelId="{EFCAA01F-C09A-4F82-9378-1E8B8CA66740}" srcId="{00CF161E-4D90-43C2-976F-84C2664A9583}" destId="{2D02E7D2-B5B7-4D70-9863-F82F824DB509}" srcOrd="2" destOrd="0" parTransId="{512D5AD0-75B0-433C-A3A2-9C2C3953FE8F}" sibTransId="{D550A599-297A-4645-92A2-3A7C40E79692}"/>
    <dgm:cxn modelId="{BECB8B6B-E6E5-4B62-8331-49BF548E2096}" srcId="{00CF161E-4D90-43C2-976F-84C2664A9583}" destId="{2BF7227A-A05C-4E40-A45F-366F57AB9228}" srcOrd="0" destOrd="0" parTransId="{875C6222-3F23-4A7F-94DE-6B2FFD5C30F4}" sibTransId="{203E1186-B1DA-4323-9A1E-75ADCD445789}"/>
    <dgm:cxn modelId="{09EBD37B-5682-47FB-9BEF-D408E6DD23D5}" type="presOf" srcId="{203E1186-B1DA-4323-9A1E-75ADCD445789}" destId="{86785EDE-D09D-491E-A95F-9348BFEFCD15}" srcOrd="0" destOrd="0" presId="urn:microsoft.com/office/officeart/2005/8/layout/process2"/>
    <dgm:cxn modelId="{C2DE4392-4F04-485E-9E47-33114AEF3A9A}" type="presOf" srcId="{2D02E7D2-B5B7-4D70-9863-F82F824DB509}" destId="{42CE3ED9-65F4-4997-AB43-45ED7D9B13B7}" srcOrd="0" destOrd="0" presId="urn:microsoft.com/office/officeart/2005/8/layout/process2"/>
    <dgm:cxn modelId="{65CA91A2-DAD2-4FA8-B29F-F2E30A51A5E1}" type="presOf" srcId="{203E1186-B1DA-4323-9A1E-75ADCD445789}" destId="{0B3C2D29-30A8-4093-AF2C-39FFF5B9E9C4}" srcOrd="1" destOrd="0" presId="urn:microsoft.com/office/officeart/2005/8/layout/process2"/>
    <dgm:cxn modelId="{EAD00CB6-8051-47EC-BC04-3B82806E40A5}" type="presOf" srcId="{837F18E7-61B0-4A12-8985-2CA2D315CFDD}" destId="{7E81A703-4B31-4455-8A3C-AB25DB5AC7F9}" srcOrd="0" destOrd="0" presId="urn:microsoft.com/office/officeart/2005/8/layout/process2"/>
    <dgm:cxn modelId="{C44C28C5-2F4B-4C05-B9CE-5A858C16077E}" type="presOf" srcId="{00CF161E-4D90-43C2-976F-84C2664A9583}" destId="{E671FE11-ED98-47E4-B264-21E3C8C54E5F}" srcOrd="0" destOrd="0" presId="urn:microsoft.com/office/officeart/2005/8/layout/process2"/>
    <dgm:cxn modelId="{96CE5CE6-8047-4351-A032-4A13FFB0B906}" srcId="{00CF161E-4D90-43C2-976F-84C2664A9583}" destId="{87710690-C4B2-4B53-93F9-994D22F8FE84}" srcOrd="1" destOrd="0" parTransId="{91873473-6883-4A67-A40D-58F4B2EF735E}" sibTransId="{837F18E7-61B0-4A12-8985-2CA2D315CFDD}"/>
    <dgm:cxn modelId="{98170CEA-192C-4C57-A1FD-2294D5727AD7}" type="presParOf" srcId="{E671FE11-ED98-47E4-B264-21E3C8C54E5F}" destId="{000393CB-1FF8-41B1-815C-E6A50FB6E421}" srcOrd="0" destOrd="0" presId="urn:microsoft.com/office/officeart/2005/8/layout/process2"/>
    <dgm:cxn modelId="{5E7D41F7-1110-4452-AB15-CC814A8126A7}" type="presParOf" srcId="{E671FE11-ED98-47E4-B264-21E3C8C54E5F}" destId="{86785EDE-D09D-491E-A95F-9348BFEFCD15}" srcOrd="1" destOrd="0" presId="urn:microsoft.com/office/officeart/2005/8/layout/process2"/>
    <dgm:cxn modelId="{C9E6B0B6-6658-4028-8C78-CE9C3AEA433B}" type="presParOf" srcId="{86785EDE-D09D-491E-A95F-9348BFEFCD15}" destId="{0B3C2D29-30A8-4093-AF2C-39FFF5B9E9C4}" srcOrd="0" destOrd="0" presId="urn:microsoft.com/office/officeart/2005/8/layout/process2"/>
    <dgm:cxn modelId="{F0C129F2-E472-4357-B4EE-CD2BCFC3E13B}" type="presParOf" srcId="{E671FE11-ED98-47E4-B264-21E3C8C54E5F}" destId="{F7904BAC-6896-4E16-81A2-7C3B0A585400}" srcOrd="2" destOrd="0" presId="urn:microsoft.com/office/officeart/2005/8/layout/process2"/>
    <dgm:cxn modelId="{DDB49E6B-A4DE-4396-8169-23C87DDA5ECA}" type="presParOf" srcId="{E671FE11-ED98-47E4-B264-21E3C8C54E5F}" destId="{7E81A703-4B31-4455-8A3C-AB25DB5AC7F9}" srcOrd="3" destOrd="0" presId="urn:microsoft.com/office/officeart/2005/8/layout/process2"/>
    <dgm:cxn modelId="{95309982-A757-4895-9BAA-5CDA97225244}" type="presParOf" srcId="{7E81A703-4B31-4455-8A3C-AB25DB5AC7F9}" destId="{5D7DF067-4859-4ADE-B022-6C5D1E116E69}" srcOrd="0" destOrd="0" presId="urn:microsoft.com/office/officeart/2005/8/layout/process2"/>
    <dgm:cxn modelId="{86365A5A-8287-4B38-BA3F-39B97D828139}" type="presParOf" srcId="{E671FE11-ED98-47E4-B264-21E3C8C54E5F}" destId="{42CE3ED9-65F4-4997-AB43-45ED7D9B13B7}" srcOrd="4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0CF161E-4D90-43C2-976F-84C2664A9583}" type="doc">
      <dgm:prSet loTypeId="urn:microsoft.com/office/officeart/2005/8/layout/process2" loCatId="process" qsTypeId="urn:microsoft.com/office/officeart/2005/8/quickstyle/simple1" qsCatId="simple" csTypeId="urn:microsoft.com/office/officeart/2005/8/colors/accent1_2" csCatId="accent1" phldr="1"/>
      <dgm:spPr/>
    </dgm:pt>
    <dgm:pt modelId="{2BF7227A-A05C-4E40-A45F-366F57AB9228}">
      <dgm:prSet phldrT="[Text]"/>
      <dgm:spPr/>
      <dgm:t>
        <a:bodyPr/>
        <a:lstStyle/>
        <a:p>
          <a:r>
            <a:rPr lang="en-US" dirty="0"/>
            <a:t>Landing Outcome</a:t>
          </a:r>
        </a:p>
      </dgm:t>
    </dgm:pt>
    <dgm:pt modelId="{875C6222-3F23-4A7F-94DE-6B2FFD5C30F4}" type="parTrans" cxnId="{BECB8B6B-E6E5-4B62-8331-49BF548E2096}">
      <dgm:prSet/>
      <dgm:spPr/>
      <dgm:t>
        <a:bodyPr/>
        <a:lstStyle/>
        <a:p>
          <a:endParaRPr lang="en-US"/>
        </a:p>
      </dgm:t>
    </dgm:pt>
    <dgm:pt modelId="{203E1186-B1DA-4323-9A1E-75ADCD445789}" type="sibTrans" cxnId="{BECB8B6B-E6E5-4B62-8331-49BF548E2096}">
      <dgm:prSet/>
      <dgm:spPr/>
      <dgm:t>
        <a:bodyPr/>
        <a:lstStyle/>
        <a:p>
          <a:endParaRPr lang="en-US"/>
        </a:p>
      </dgm:t>
    </dgm:pt>
    <dgm:pt modelId="{87710690-C4B2-4B53-93F9-994D22F8FE84}">
      <dgm:prSet phldrT="[Text]"/>
      <dgm:spPr/>
      <dgm:t>
        <a:bodyPr/>
        <a:lstStyle/>
        <a:p>
          <a:r>
            <a:rPr lang="en-US" dirty="0"/>
            <a:t>Categorical</a:t>
          </a:r>
        </a:p>
      </dgm:t>
    </dgm:pt>
    <dgm:pt modelId="{91873473-6883-4A67-A40D-58F4B2EF735E}" type="parTrans" cxnId="{96CE5CE6-8047-4351-A032-4A13FFB0B906}">
      <dgm:prSet/>
      <dgm:spPr/>
      <dgm:t>
        <a:bodyPr/>
        <a:lstStyle/>
        <a:p>
          <a:endParaRPr lang="en-US"/>
        </a:p>
      </dgm:t>
    </dgm:pt>
    <dgm:pt modelId="{837F18E7-61B0-4A12-8985-2CA2D315CFDD}" type="sibTrans" cxnId="{96CE5CE6-8047-4351-A032-4A13FFB0B906}">
      <dgm:prSet/>
      <dgm:spPr/>
      <dgm:t>
        <a:bodyPr/>
        <a:lstStyle/>
        <a:p>
          <a:endParaRPr lang="en-US"/>
        </a:p>
      </dgm:t>
    </dgm:pt>
    <dgm:pt modelId="{2D02E7D2-B5B7-4D70-9863-F82F824DB509}">
      <dgm:prSet phldrT="[Text]"/>
      <dgm:spPr/>
      <dgm:t>
        <a:bodyPr/>
        <a:lstStyle/>
        <a:p>
          <a:r>
            <a:rPr lang="en-US" dirty="0"/>
            <a:t>Boolean</a:t>
          </a:r>
        </a:p>
      </dgm:t>
    </dgm:pt>
    <dgm:pt modelId="{512D5AD0-75B0-433C-A3A2-9C2C3953FE8F}" type="parTrans" cxnId="{EFCAA01F-C09A-4F82-9378-1E8B8CA66740}">
      <dgm:prSet/>
      <dgm:spPr/>
      <dgm:t>
        <a:bodyPr/>
        <a:lstStyle/>
        <a:p>
          <a:endParaRPr lang="en-US"/>
        </a:p>
      </dgm:t>
    </dgm:pt>
    <dgm:pt modelId="{D550A599-297A-4645-92A2-3A7C40E79692}" type="sibTrans" cxnId="{EFCAA01F-C09A-4F82-9378-1E8B8CA66740}">
      <dgm:prSet/>
      <dgm:spPr/>
      <dgm:t>
        <a:bodyPr/>
        <a:lstStyle/>
        <a:p>
          <a:endParaRPr lang="en-US"/>
        </a:p>
      </dgm:t>
    </dgm:pt>
    <dgm:pt modelId="{E671FE11-ED98-47E4-B264-21E3C8C54E5F}" type="pres">
      <dgm:prSet presAssocID="{00CF161E-4D90-43C2-976F-84C2664A9583}" presName="linearFlow" presStyleCnt="0">
        <dgm:presLayoutVars>
          <dgm:resizeHandles val="exact"/>
        </dgm:presLayoutVars>
      </dgm:prSet>
      <dgm:spPr/>
    </dgm:pt>
    <dgm:pt modelId="{000393CB-1FF8-41B1-815C-E6A50FB6E421}" type="pres">
      <dgm:prSet presAssocID="{2BF7227A-A05C-4E40-A45F-366F57AB9228}" presName="node" presStyleLbl="node1" presStyleIdx="0" presStyleCnt="3">
        <dgm:presLayoutVars>
          <dgm:bulletEnabled val="1"/>
        </dgm:presLayoutVars>
      </dgm:prSet>
      <dgm:spPr/>
    </dgm:pt>
    <dgm:pt modelId="{86785EDE-D09D-491E-A95F-9348BFEFCD15}" type="pres">
      <dgm:prSet presAssocID="{203E1186-B1DA-4323-9A1E-75ADCD445789}" presName="sibTrans" presStyleLbl="sibTrans2D1" presStyleIdx="0" presStyleCnt="2"/>
      <dgm:spPr/>
    </dgm:pt>
    <dgm:pt modelId="{0B3C2D29-30A8-4093-AF2C-39FFF5B9E9C4}" type="pres">
      <dgm:prSet presAssocID="{203E1186-B1DA-4323-9A1E-75ADCD445789}" presName="connectorText" presStyleLbl="sibTrans2D1" presStyleIdx="0" presStyleCnt="2"/>
      <dgm:spPr/>
    </dgm:pt>
    <dgm:pt modelId="{F7904BAC-6896-4E16-81A2-7C3B0A585400}" type="pres">
      <dgm:prSet presAssocID="{87710690-C4B2-4B53-93F9-994D22F8FE84}" presName="node" presStyleLbl="node1" presStyleIdx="1" presStyleCnt="3">
        <dgm:presLayoutVars>
          <dgm:bulletEnabled val="1"/>
        </dgm:presLayoutVars>
      </dgm:prSet>
      <dgm:spPr/>
    </dgm:pt>
    <dgm:pt modelId="{7E81A703-4B31-4455-8A3C-AB25DB5AC7F9}" type="pres">
      <dgm:prSet presAssocID="{837F18E7-61B0-4A12-8985-2CA2D315CFDD}" presName="sibTrans" presStyleLbl="sibTrans2D1" presStyleIdx="1" presStyleCnt="2"/>
      <dgm:spPr/>
    </dgm:pt>
    <dgm:pt modelId="{5D7DF067-4859-4ADE-B022-6C5D1E116E69}" type="pres">
      <dgm:prSet presAssocID="{837F18E7-61B0-4A12-8985-2CA2D315CFDD}" presName="connectorText" presStyleLbl="sibTrans2D1" presStyleIdx="1" presStyleCnt="2"/>
      <dgm:spPr/>
    </dgm:pt>
    <dgm:pt modelId="{42CE3ED9-65F4-4997-AB43-45ED7D9B13B7}" type="pres">
      <dgm:prSet presAssocID="{2D02E7D2-B5B7-4D70-9863-F82F824DB509}" presName="node" presStyleLbl="node1" presStyleIdx="2" presStyleCnt="3">
        <dgm:presLayoutVars>
          <dgm:bulletEnabled val="1"/>
        </dgm:presLayoutVars>
      </dgm:prSet>
      <dgm:spPr/>
    </dgm:pt>
  </dgm:ptLst>
  <dgm:cxnLst>
    <dgm:cxn modelId="{608E0613-5610-4609-830D-EAE0E5F42FE0}" type="presOf" srcId="{2BF7227A-A05C-4E40-A45F-366F57AB9228}" destId="{000393CB-1FF8-41B1-815C-E6A50FB6E421}" srcOrd="0" destOrd="0" presId="urn:microsoft.com/office/officeart/2005/8/layout/process2"/>
    <dgm:cxn modelId="{7EF4261D-158D-4BE5-A2F0-0DB1337BBA06}" type="presOf" srcId="{87710690-C4B2-4B53-93F9-994D22F8FE84}" destId="{F7904BAC-6896-4E16-81A2-7C3B0A585400}" srcOrd="0" destOrd="0" presId="urn:microsoft.com/office/officeart/2005/8/layout/process2"/>
    <dgm:cxn modelId="{462EEF1E-6293-4C85-86A9-1C535E7BA2BB}" type="presOf" srcId="{837F18E7-61B0-4A12-8985-2CA2D315CFDD}" destId="{5D7DF067-4859-4ADE-B022-6C5D1E116E69}" srcOrd="1" destOrd="0" presId="urn:microsoft.com/office/officeart/2005/8/layout/process2"/>
    <dgm:cxn modelId="{EFCAA01F-C09A-4F82-9378-1E8B8CA66740}" srcId="{00CF161E-4D90-43C2-976F-84C2664A9583}" destId="{2D02E7D2-B5B7-4D70-9863-F82F824DB509}" srcOrd="2" destOrd="0" parTransId="{512D5AD0-75B0-433C-A3A2-9C2C3953FE8F}" sibTransId="{D550A599-297A-4645-92A2-3A7C40E79692}"/>
    <dgm:cxn modelId="{BECB8B6B-E6E5-4B62-8331-49BF548E2096}" srcId="{00CF161E-4D90-43C2-976F-84C2664A9583}" destId="{2BF7227A-A05C-4E40-A45F-366F57AB9228}" srcOrd="0" destOrd="0" parTransId="{875C6222-3F23-4A7F-94DE-6B2FFD5C30F4}" sibTransId="{203E1186-B1DA-4323-9A1E-75ADCD445789}"/>
    <dgm:cxn modelId="{09EBD37B-5682-47FB-9BEF-D408E6DD23D5}" type="presOf" srcId="{203E1186-B1DA-4323-9A1E-75ADCD445789}" destId="{86785EDE-D09D-491E-A95F-9348BFEFCD15}" srcOrd="0" destOrd="0" presId="urn:microsoft.com/office/officeart/2005/8/layout/process2"/>
    <dgm:cxn modelId="{C2DE4392-4F04-485E-9E47-33114AEF3A9A}" type="presOf" srcId="{2D02E7D2-B5B7-4D70-9863-F82F824DB509}" destId="{42CE3ED9-65F4-4997-AB43-45ED7D9B13B7}" srcOrd="0" destOrd="0" presId="urn:microsoft.com/office/officeart/2005/8/layout/process2"/>
    <dgm:cxn modelId="{65CA91A2-DAD2-4FA8-B29F-F2E30A51A5E1}" type="presOf" srcId="{203E1186-B1DA-4323-9A1E-75ADCD445789}" destId="{0B3C2D29-30A8-4093-AF2C-39FFF5B9E9C4}" srcOrd="1" destOrd="0" presId="urn:microsoft.com/office/officeart/2005/8/layout/process2"/>
    <dgm:cxn modelId="{EAD00CB6-8051-47EC-BC04-3B82806E40A5}" type="presOf" srcId="{837F18E7-61B0-4A12-8985-2CA2D315CFDD}" destId="{7E81A703-4B31-4455-8A3C-AB25DB5AC7F9}" srcOrd="0" destOrd="0" presId="urn:microsoft.com/office/officeart/2005/8/layout/process2"/>
    <dgm:cxn modelId="{C44C28C5-2F4B-4C05-B9CE-5A858C16077E}" type="presOf" srcId="{00CF161E-4D90-43C2-976F-84C2664A9583}" destId="{E671FE11-ED98-47E4-B264-21E3C8C54E5F}" srcOrd="0" destOrd="0" presId="urn:microsoft.com/office/officeart/2005/8/layout/process2"/>
    <dgm:cxn modelId="{96CE5CE6-8047-4351-A032-4A13FFB0B906}" srcId="{00CF161E-4D90-43C2-976F-84C2664A9583}" destId="{87710690-C4B2-4B53-93F9-994D22F8FE84}" srcOrd="1" destOrd="0" parTransId="{91873473-6883-4A67-A40D-58F4B2EF735E}" sibTransId="{837F18E7-61B0-4A12-8985-2CA2D315CFDD}"/>
    <dgm:cxn modelId="{98170CEA-192C-4C57-A1FD-2294D5727AD7}" type="presParOf" srcId="{E671FE11-ED98-47E4-B264-21E3C8C54E5F}" destId="{000393CB-1FF8-41B1-815C-E6A50FB6E421}" srcOrd="0" destOrd="0" presId="urn:microsoft.com/office/officeart/2005/8/layout/process2"/>
    <dgm:cxn modelId="{5E7D41F7-1110-4452-AB15-CC814A8126A7}" type="presParOf" srcId="{E671FE11-ED98-47E4-B264-21E3C8C54E5F}" destId="{86785EDE-D09D-491E-A95F-9348BFEFCD15}" srcOrd="1" destOrd="0" presId="urn:microsoft.com/office/officeart/2005/8/layout/process2"/>
    <dgm:cxn modelId="{C9E6B0B6-6658-4028-8C78-CE9C3AEA433B}" type="presParOf" srcId="{86785EDE-D09D-491E-A95F-9348BFEFCD15}" destId="{0B3C2D29-30A8-4093-AF2C-39FFF5B9E9C4}" srcOrd="0" destOrd="0" presId="urn:microsoft.com/office/officeart/2005/8/layout/process2"/>
    <dgm:cxn modelId="{F0C129F2-E472-4357-B4EE-CD2BCFC3E13B}" type="presParOf" srcId="{E671FE11-ED98-47E4-B264-21E3C8C54E5F}" destId="{F7904BAC-6896-4E16-81A2-7C3B0A585400}" srcOrd="2" destOrd="0" presId="urn:microsoft.com/office/officeart/2005/8/layout/process2"/>
    <dgm:cxn modelId="{DDB49E6B-A4DE-4396-8169-23C87DDA5ECA}" type="presParOf" srcId="{E671FE11-ED98-47E4-B264-21E3C8C54E5F}" destId="{7E81A703-4B31-4455-8A3C-AB25DB5AC7F9}" srcOrd="3" destOrd="0" presId="urn:microsoft.com/office/officeart/2005/8/layout/process2"/>
    <dgm:cxn modelId="{95309982-A757-4895-9BAA-5CDA97225244}" type="presParOf" srcId="{7E81A703-4B31-4455-8A3C-AB25DB5AC7F9}" destId="{5D7DF067-4859-4ADE-B022-6C5D1E116E69}" srcOrd="0" destOrd="0" presId="urn:microsoft.com/office/officeart/2005/8/layout/process2"/>
    <dgm:cxn modelId="{86365A5A-8287-4B38-BA3F-39B97D828139}" type="presParOf" srcId="{E671FE11-ED98-47E4-B264-21E3C8C54E5F}" destId="{42CE3ED9-65F4-4997-AB43-45ED7D9B13B7}" srcOrd="4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1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7C599B2-7A9C-4585-B69C-3938A5C99647}">
      <dsp:nvSpPr>
        <dsp:cNvPr id="0" name=""/>
        <dsp:cNvSpPr/>
      </dsp:nvSpPr>
      <dsp:spPr>
        <a:xfrm>
          <a:off x="478344" y="2424"/>
          <a:ext cx="1709786" cy="102587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GET DATA FROM API</a:t>
          </a:r>
        </a:p>
      </dsp:txBody>
      <dsp:txXfrm>
        <a:off x="508391" y="32471"/>
        <a:ext cx="1649692" cy="965777"/>
      </dsp:txXfrm>
    </dsp:sp>
    <dsp:sp modelId="{E4D70A4B-E0DC-4EB8-B9F3-5D50784AAFE3}">
      <dsp:nvSpPr>
        <dsp:cNvPr id="0" name=""/>
        <dsp:cNvSpPr/>
      </dsp:nvSpPr>
      <dsp:spPr>
        <a:xfrm>
          <a:off x="2338591" y="303346"/>
          <a:ext cx="362474" cy="4240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/>
        </a:p>
      </dsp:txBody>
      <dsp:txXfrm>
        <a:off x="2338591" y="388151"/>
        <a:ext cx="253732" cy="254416"/>
      </dsp:txXfrm>
    </dsp:sp>
    <dsp:sp modelId="{316DFC6F-CEE6-4F24-A99A-E0E3FAB2AEC8}">
      <dsp:nvSpPr>
        <dsp:cNvPr id="0" name=""/>
        <dsp:cNvSpPr/>
      </dsp:nvSpPr>
      <dsp:spPr>
        <a:xfrm>
          <a:off x="2872045" y="2424"/>
          <a:ext cx="1709786" cy="102587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NORMALIZE JSON</a:t>
          </a:r>
        </a:p>
      </dsp:txBody>
      <dsp:txXfrm>
        <a:off x="2902092" y="32471"/>
        <a:ext cx="1649692" cy="965777"/>
      </dsp:txXfrm>
    </dsp:sp>
    <dsp:sp modelId="{F251C2B4-E1C8-4E28-91CD-A7A778534184}">
      <dsp:nvSpPr>
        <dsp:cNvPr id="0" name=""/>
        <dsp:cNvSpPr/>
      </dsp:nvSpPr>
      <dsp:spPr>
        <a:xfrm rot="5400000">
          <a:off x="3545700" y="1147980"/>
          <a:ext cx="362474" cy="4240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/>
        </a:p>
      </dsp:txBody>
      <dsp:txXfrm rot="-5400000">
        <a:off x="3599729" y="1178756"/>
        <a:ext cx="254416" cy="253732"/>
      </dsp:txXfrm>
    </dsp:sp>
    <dsp:sp modelId="{72FA3C65-F747-412E-86A2-531CF14B410F}">
      <dsp:nvSpPr>
        <dsp:cNvPr id="0" name=""/>
        <dsp:cNvSpPr/>
      </dsp:nvSpPr>
      <dsp:spPr>
        <a:xfrm>
          <a:off x="2872045" y="1712210"/>
          <a:ext cx="1709786" cy="102587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Get BOOSTER VERSION</a:t>
          </a:r>
        </a:p>
      </dsp:txBody>
      <dsp:txXfrm>
        <a:off x="2902092" y="1742257"/>
        <a:ext cx="1649692" cy="965777"/>
      </dsp:txXfrm>
    </dsp:sp>
    <dsp:sp modelId="{317C922C-D6A9-4FAB-AE70-20D37160DD55}">
      <dsp:nvSpPr>
        <dsp:cNvPr id="0" name=""/>
        <dsp:cNvSpPr/>
      </dsp:nvSpPr>
      <dsp:spPr>
        <a:xfrm rot="10800000">
          <a:off x="2359109" y="2013132"/>
          <a:ext cx="362474" cy="4240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/>
        </a:p>
      </dsp:txBody>
      <dsp:txXfrm rot="10800000">
        <a:off x="2467851" y="2097937"/>
        <a:ext cx="253732" cy="254416"/>
      </dsp:txXfrm>
    </dsp:sp>
    <dsp:sp modelId="{3A9DF7D0-4D1E-4220-80EF-148B3C4CCC54}">
      <dsp:nvSpPr>
        <dsp:cNvPr id="0" name=""/>
        <dsp:cNvSpPr/>
      </dsp:nvSpPr>
      <dsp:spPr>
        <a:xfrm>
          <a:off x="478344" y="1712210"/>
          <a:ext cx="1709786" cy="102587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GET PAYLOAD DATA</a:t>
          </a:r>
        </a:p>
      </dsp:txBody>
      <dsp:txXfrm>
        <a:off x="508391" y="1742257"/>
        <a:ext cx="1649692" cy="965777"/>
      </dsp:txXfrm>
    </dsp:sp>
    <dsp:sp modelId="{13485351-307C-4E68-8919-97949516D140}">
      <dsp:nvSpPr>
        <dsp:cNvPr id="0" name=""/>
        <dsp:cNvSpPr/>
      </dsp:nvSpPr>
      <dsp:spPr>
        <a:xfrm rot="5400000">
          <a:off x="1152000" y="2857766"/>
          <a:ext cx="362474" cy="42402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/>
        </a:p>
      </dsp:txBody>
      <dsp:txXfrm rot="-5400000">
        <a:off x="1206029" y="2888542"/>
        <a:ext cx="254416" cy="253732"/>
      </dsp:txXfrm>
    </dsp:sp>
    <dsp:sp modelId="{25E7C9B9-4FCC-43FC-91E2-F2E41E5A7805}">
      <dsp:nvSpPr>
        <dsp:cNvPr id="0" name=""/>
        <dsp:cNvSpPr/>
      </dsp:nvSpPr>
      <dsp:spPr>
        <a:xfrm>
          <a:off x="478344" y="3421996"/>
          <a:ext cx="1709786" cy="102587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 dirty="0"/>
            <a:t>GET CORE DATA</a:t>
          </a:r>
        </a:p>
      </dsp:txBody>
      <dsp:txXfrm>
        <a:off x="508391" y="3452043"/>
        <a:ext cx="1649692" cy="96577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B70B314-DEC2-47A1-8B27-385D99629FCB}">
      <dsp:nvSpPr>
        <dsp:cNvPr id="0" name=""/>
        <dsp:cNvSpPr/>
      </dsp:nvSpPr>
      <dsp:spPr>
        <a:xfrm>
          <a:off x="4042" y="694886"/>
          <a:ext cx="1838086" cy="105203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Request the Wiki page</a:t>
          </a:r>
        </a:p>
      </dsp:txBody>
      <dsp:txXfrm>
        <a:off x="4042" y="694886"/>
        <a:ext cx="1838086" cy="701354"/>
      </dsp:txXfrm>
    </dsp:sp>
    <dsp:sp modelId="{F95A38BC-CF66-497A-B084-55090E53A385}">
      <dsp:nvSpPr>
        <dsp:cNvPr id="0" name=""/>
        <dsp:cNvSpPr/>
      </dsp:nvSpPr>
      <dsp:spPr>
        <a:xfrm>
          <a:off x="380518" y="1396241"/>
          <a:ext cx="1838086" cy="247859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Create a request object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Create Beautiful Soup object for scraping</a:t>
          </a:r>
        </a:p>
      </dsp:txBody>
      <dsp:txXfrm>
        <a:off x="434354" y="1450077"/>
        <a:ext cx="1730414" cy="2370927"/>
      </dsp:txXfrm>
    </dsp:sp>
    <dsp:sp modelId="{3C197914-7897-4619-AB1F-36B0BFF1BAD5}">
      <dsp:nvSpPr>
        <dsp:cNvPr id="0" name=""/>
        <dsp:cNvSpPr/>
      </dsp:nvSpPr>
      <dsp:spPr>
        <a:xfrm>
          <a:off x="2120776" y="81674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2120776" y="908274"/>
        <a:ext cx="453443" cy="274578"/>
      </dsp:txXfrm>
    </dsp:sp>
    <dsp:sp modelId="{9875411C-8995-4A3E-9F1A-9D680AF286E1}">
      <dsp:nvSpPr>
        <dsp:cNvPr id="0" name=""/>
        <dsp:cNvSpPr/>
      </dsp:nvSpPr>
      <dsp:spPr>
        <a:xfrm>
          <a:off x="2956718" y="694886"/>
          <a:ext cx="1838086" cy="105203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Extracting Column Names</a:t>
          </a:r>
        </a:p>
      </dsp:txBody>
      <dsp:txXfrm>
        <a:off x="2956718" y="694886"/>
        <a:ext cx="1838086" cy="701354"/>
      </dsp:txXfrm>
    </dsp:sp>
    <dsp:sp modelId="{F535E801-8FAA-4D00-B750-D20C7098BB4E}">
      <dsp:nvSpPr>
        <dsp:cNvPr id="0" name=""/>
        <dsp:cNvSpPr/>
      </dsp:nvSpPr>
      <dsp:spPr>
        <a:xfrm>
          <a:off x="3333194" y="1396241"/>
          <a:ext cx="1838086" cy="247859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Find all “table”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Iterate through each header to get the column names</a:t>
          </a:r>
        </a:p>
      </dsp:txBody>
      <dsp:txXfrm>
        <a:off x="3387030" y="1450077"/>
        <a:ext cx="1730414" cy="2370927"/>
      </dsp:txXfrm>
    </dsp:sp>
    <dsp:sp modelId="{8734949E-44C4-4D23-B4D2-AD554298053B}">
      <dsp:nvSpPr>
        <dsp:cNvPr id="0" name=""/>
        <dsp:cNvSpPr/>
      </dsp:nvSpPr>
      <dsp:spPr>
        <a:xfrm>
          <a:off x="5073452" y="81674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5073452" y="908274"/>
        <a:ext cx="453443" cy="274578"/>
      </dsp:txXfrm>
    </dsp:sp>
    <dsp:sp modelId="{7E46F046-AE53-4AC6-8FB6-29B0C6CE92FB}">
      <dsp:nvSpPr>
        <dsp:cNvPr id="0" name=""/>
        <dsp:cNvSpPr/>
      </dsp:nvSpPr>
      <dsp:spPr>
        <a:xfrm>
          <a:off x="5909394" y="694886"/>
          <a:ext cx="1838086" cy="105203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Create </a:t>
          </a:r>
          <a:r>
            <a:rPr lang="en-US" sz="1800" kern="1200" dirty="0" err="1"/>
            <a:t>DataFrame</a:t>
          </a:r>
          <a:endParaRPr lang="en-US" sz="1800" kern="1200" dirty="0"/>
        </a:p>
      </dsp:txBody>
      <dsp:txXfrm>
        <a:off x="5909394" y="694886"/>
        <a:ext cx="1838086" cy="701354"/>
      </dsp:txXfrm>
    </dsp:sp>
    <dsp:sp modelId="{5AC1491C-A881-42C5-B765-9C74DD1F3C92}">
      <dsp:nvSpPr>
        <dsp:cNvPr id="0" name=""/>
        <dsp:cNvSpPr/>
      </dsp:nvSpPr>
      <dsp:spPr>
        <a:xfrm>
          <a:off x="6285870" y="1396241"/>
          <a:ext cx="1838086" cy="247859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28016" rIns="128016" bIns="128016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Iterate through each row to parse data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800" kern="1200" dirty="0"/>
            <a:t>Append data to respective column in </a:t>
          </a:r>
          <a:r>
            <a:rPr lang="en-US" sz="1800" kern="1200" dirty="0" err="1"/>
            <a:t>dataframe</a:t>
          </a:r>
          <a:endParaRPr lang="en-US" sz="1800" kern="1200" dirty="0"/>
        </a:p>
      </dsp:txBody>
      <dsp:txXfrm>
        <a:off x="6339706" y="1450077"/>
        <a:ext cx="1730414" cy="237092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00393CB-1FF8-41B1-815C-E6A50FB6E421}">
      <dsp:nvSpPr>
        <dsp:cNvPr id="0" name=""/>
        <dsp:cNvSpPr/>
      </dsp:nvSpPr>
      <dsp:spPr>
        <a:xfrm>
          <a:off x="0" y="0"/>
          <a:ext cx="1679976" cy="108783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PAYLOAD MASS</a:t>
          </a:r>
        </a:p>
      </dsp:txBody>
      <dsp:txXfrm>
        <a:off x="31862" y="31862"/>
        <a:ext cx="1616252" cy="1024110"/>
      </dsp:txXfrm>
    </dsp:sp>
    <dsp:sp modelId="{86785EDE-D09D-491E-A95F-9348BFEFCD15}">
      <dsp:nvSpPr>
        <dsp:cNvPr id="0" name=""/>
        <dsp:cNvSpPr/>
      </dsp:nvSpPr>
      <dsp:spPr>
        <a:xfrm rot="5400000">
          <a:off x="636019" y="1115030"/>
          <a:ext cx="407937" cy="48952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 rot="-5400000">
        <a:off x="693131" y="1155824"/>
        <a:ext cx="293715" cy="285556"/>
      </dsp:txXfrm>
    </dsp:sp>
    <dsp:sp modelId="{F7904BAC-6896-4E16-81A2-7C3B0A585400}">
      <dsp:nvSpPr>
        <dsp:cNvPr id="0" name=""/>
        <dsp:cNvSpPr/>
      </dsp:nvSpPr>
      <dsp:spPr>
        <a:xfrm>
          <a:off x="0" y="1631751"/>
          <a:ext cx="1679976" cy="108783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Null values: 5</a:t>
          </a:r>
        </a:p>
      </dsp:txBody>
      <dsp:txXfrm>
        <a:off x="31862" y="1663613"/>
        <a:ext cx="1616252" cy="1024110"/>
      </dsp:txXfrm>
    </dsp:sp>
    <dsp:sp modelId="{7E81A703-4B31-4455-8A3C-AB25DB5AC7F9}">
      <dsp:nvSpPr>
        <dsp:cNvPr id="0" name=""/>
        <dsp:cNvSpPr/>
      </dsp:nvSpPr>
      <dsp:spPr>
        <a:xfrm rot="5400000">
          <a:off x="636019" y="2746782"/>
          <a:ext cx="407937" cy="48952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 rot="-5400000">
        <a:off x="693131" y="2787576"/>
        <a:ext cx="293715" cy="285556"/>
      </dsp:txXfrm>
    </dsp:sp>
    <dsp:sp modelId="{42CE3ED9-65F4-4997-AB43-45ED7D9B13B7}">
      <dsp:nvSpPr>
        <dsp:cNvPr id="0" name=""/>
        <dsp:cNvSpPr/>
      </dsp:nvSpPr>
      <dsp:spPr>
        <a:xfrm>
          <a:off x="0" y="3263503"/>
          <a:ext cx="1679976" cy="108783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Replaced with Mean</a:t>
          </a:r>
        </a:p>
      </dsp:txBody>
      <dsp:txXfrm>
        <a:off x="31862" y="3295365"/>
        <a:ext cx="1616252" cy="102411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00393CB-1FF8-41B1-815C-E6A50FB6E421}">
      <dsp:nvSpPr>
        <dsp:cNvPr id="0" name=""/>
        <dsp:cNvSpPr/>
      </dsp:nvSpPr>
      <dsp:spPr>
        <a:xfrm>
          <a:off x="0" y="0"/>
          <a:ext cx="1679976" cy="108783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Landing Pad</a:t>
          </a:r>
        </a:p>
      </dsp:txBody>
      <dsp:txXfrm>
        <a:off x="31862" y="31862"/>
        <a:ext cx="1616252" cy="1024110"/>
      </dsp:txXfrm>
    </dsp:sp>
    <dsp:sp modelId="{86785EDE-D09D-491E-A95F-9348BFEFCD15}">
      <dsp:nvSpPr>
        <dsp:cNvPr id="0" name=""/>
        <dsp:cNvSpPr/>
      </dsp:nvSpPr>
      <dsp:spPr>
        <a:xfrm rot="5400000">
          <a:off x="636019" y="1115030"/>
          <a:ext cx="407937" cy="48952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 rot="-5400000">
        <a:off x="693131" y="1155824"/>
        <a:ext cx="293715" cy="285556"/>
      </dsp:txXfrm>
    </dsp:sp>
    <dsp:sp modelId="{F7904BAC-6896-4E16-81A2-7C3B0A585400}">
      <dsp:nvSpPr>
        <dsp:cNvPr id="0" name=""/>
        <dsp:cNvSpPr/>
      </dsp:nvSpPr>
      <dsp:spPr>
        <a:xfrm>
          <a:off x="0" y="1631751"/>
          <a:ext cx="1679976" cy="108783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Null values: 26</a:t>
          </a:r>
        </a:p>
      </dsp:txBody>
      <dsp:txXfrm>
        <a:off x="31862" y="1663613"/>
        <a:ext cx="1616252" cy="1024110"/>
      </dsp:txXfrm>
    </dsp:sp>
    <dsp:sp modelId="{7E81A703-4B31-4455-8A3C-AB25DB5AC7F9}">
      <dsp:nvSpPr>
        <dsp:cNvPr id="0" name=""/>
        <dsp:cNvSpPr/>
      </dsp:nvSpPr>
      <dsp:spPr>
        <a:xfrm rot="5400000">
          <a:off x="636019" y="2746782"/>
          <a:ext cx="407937" cy="48952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 rot="-5400000">
        <a:off x="693131" y="2787576"/>
        <a:ext cx="293715" cy="285556"/>
      </dsp:txXfrm>
    </dsp:sp>
    <dsp:sp modelId="{42CE3ED9-65F4-4997-AB43-45ED7D9B13B7}">
      <dsp:nvSpPr>
        <dsp:cNvPr id="0" name=""/>
        <dsp:cNvSpPr/>
      </dsp:nvSpPr>
      <dsp:spPr>
        <a:xfrm>
          <a:off x="0" y="3263503"/>
          <a:ext cx="1679976" cy="108783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Retain nulls</a:t>
          </a:r>
        </a:p>
      </dsp:txBody>
      <dsp:txXfrm>
        <a:off x="31862" y="3295365"/>
        <a:ext cx="1616252" cy="102411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00393CB-1FF8-41B1-815C-E6A50FB6E421}">
      <dsp:nvSpPr>
        <dsp:cNvPr id="0" name=""/>
        <dsp:cNvSpPr/>
      </dsp:nvSpPr>
      <dsp:spPr>
        <a:xfrm>
          <a:off x="0" y="0"/>
          <a:ext cx="1679976" cy="108783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Landing Outcome</a:t>
          </a:r>
        </a:p>
      </dsp:txBody>
      <dsp:txXfrm>
        <a:off x="31862" y="31862"/>
        <a:ext cx="1616252" cy="1024110"/>
      </dsp:txXfrm>
    </dsp:sp>
    <dsp:sp modelId="{86785EDE-D09D-491E-A95F-9348BFEFCD15}">
      <dsp:nvSpPr>
        <dsp:cNvPr id="0" name=""/>
        <dsp:cNvSpPr/>
      </dsp:nvSpPr>
      <dsp:spPr>
        <a:xfrm rot="5400000">
          <a:off x="636019" y="1115030"/>
          <a:ext cx="407937" cy="48952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 rot="-5400000">
        <a:off x="693131" y="1155824"/>
        <a:ext cx="293715" cy="285556"/>
      </dsp:txXfrm>
    </dsp:sp>
    <dsp:sp modelId="{F7904BAC-6896-4E16-81A2-7C3B0A585400}">
      <dsp:nvSpPr>
        <dsp:cNvPr id="0" name=""/>
        <dsp:cNvSpPr/>
      </dsp:nvSpPr>
      <dsp:spPr>
        <a:xfrm>
          <a:off x="0" y="1631751"/>
          <a:ext cx="1679976" cy="108783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Categorical</a:t>
          </a:r>
        </a:p>
      </dsp:txBody>
      <dsp:txXfrm>
        <a:off x="31862" y="1663613"/>
        <a:ext cx="1616252" cy="1024110"/>
      </dsp:txXfrm>
    </dsp:sp>
    <dsp:sp modelId="{7E81A703-4B31-4455-8A3C-AB25DB5AC7F9}">
      <dsp:nvSpPr>
        <dsp:cNvPr id="0" name=""/>
        <dsp:cNvSpPr/>
      </dsp:nvSpPr>
      <dsp:spPr>
        <a:xfrm rot="5400000">
          <a:off x="636019" y="2746782"/>
          <a:ext cx="407937" cy="489525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kern="1200"/>
        </a:p>
      </dsp:txBody>
      <dsp:txXfrm rot="-5400000">
        <a:off x="693131" y="2787576"/>
        <a:ext cx="293715" cy="285556"/>
      </dsp:txXfrm>
    </dsp:sp>
    <dsp:sp modelId="{42CE3ED9-65F4-4997-AB43-45ED7D9B13B7}">
      <dsp:nvSpPr>
        <dsp:cNvPr id="0" name=""/>
        <dsp:cNvSpPr/>
      </dsp:nvSpPr>
      <dsp:spPr>
        <a:xfrm>
          <a:off x="0" y="3263503"/>
          <a:ext cx="1679976" cy="1087834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Boolean</a:t>
          </a:r>
        </a:p>
      </dsp:txBody>
      <dsp:txXfrm>
        <a:off x="31862" y="3295365"/>
        <a:ext cx="1616252" cy="10241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5">
  <dgm:title val=""/>
  <dgm:desc val=""/>
  <dgm:catLst>
    <dgm:cat type="process" pri="17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revDir"/>
          <dgm:param type="bkpt" val="endCnv"/>
        </dgm:alg>
      </dgm:if>
      <dgm:else name="Name2">
        <dgm:alg type="snake">
          <dgm:param type="grDir" val="tR"/>
          <dgm:param type="flowDir" val="row"/>
          <dgm:param type="contDir" val="rev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4"/>
      <dgm:constr type="sp" refType="w" refFor="ch" refForName="sibTrans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jpeg>
</file>

<file path=ppt/media/image12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9091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2769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1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26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13" Type="http://schemas.microsoft.com/office/2007/relationships/diagramDrawing" Target="../diagrams/drawing4.xml"/><Relationship Id="rId18" Type="http://schemas.microsoft.com/office/2007/relationships/diagramDrawing" Target="../diagrams/drawing5.xml"/><Relationship Id="rId3" Type="http://schemas.openxmlformats.org/officeDocument/2006/relationships/hyperlink" Target="https://github.com/lyphatvietlinh/datascience_capstone/blob/3f8d74bf1bcc6890e225f9b06777b8ef9b5b7495/SpaceX%20Data%20Wrangling.ipynb" TargetMode="External"/><Relationship Id="rId7" Type="http://schemas.openxmlformats.org/officeDocument/2006/relationships/diagramColors" Target="../diagrams/colors3.xml"/><Relationship Id="rId12" Type="http://schemas.openxmlformats.org/officeDocument/2006/relationships/diagramColors" Target="../diagrams/colors4.xml"/><Relationship Id="rId17" Type="http://schemas.openxmlformats.org/officeDocument/2006/relationships/diagramColors" Target="../diagrams/colors5.xml"/><Relationship Id="rId2" Type="http://schemas.openxmlformats.org/officeDocument/2006/relationships/image" Target="../media/image3.png"/><Relationship Id="rId16" Type="http://schemas.openxmlformats.org/officeDocument/2006/relationships/diagramQuickStyle" Target="../diagrams/quickStyle5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3.xml"/><Relationship Id="rId11" Type="http://schemas.openxmlformats.org/officeDocument/2006/relationships/diagramQuickStyle" Target="../diagrams/quickStyle4.xml"/><Relationship Id="rId5" Type="http://schemas.openxmlformats.org/officeDocument/2006/relationships/diagramLayout" Target="../diagrams/layout3.xml"/><Relationship Id="rId15" Type="http://schemas.openxmlformats.org/officeDocument/2006/relationships/diagramLayout" Target="../diagrams/layout5.xml"/><Relationship Id="rId10" Type="http://schemas.openxmlformats.org/officeDocument/2006/relationships/diagramLayout" Target="../diagrams/layout4.xml"/><Relationship Id="rId4" Type="http://schemas.openxmlformats.org/officeDocument/2006/relationships/diagramData" Target="../diagrams/data3.xml"/><Relationship Id="rId9" Type="http://schemas.openxmlformats.org/officeDocument/2006/relationships/diagramData" Target="../diagrams/data4.xml"/><Relationship Id="rId14" Type="http://schemas.openxmlformats.org/officeDocument/2006/relationships/diagramData" Target="../diagrams/data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yphatvietlinh/datascience_capstone/blob/3f8d74bf1bcc6890e225f9b06777b8ef9b5b7495/Space%20X%20Exploratory%20with%20Data%20Visualization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lyphatvietlinh/datascience_capstone/blob/3f8d74bf1bcc6890e225f9b06777b8ef9b5b7495/Space%20X%20Exploratory%20Analysis.ipynb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yphatvietlinh/datascience_capstone/blob/705c17dee8092063ce46a06ae0e225e71ee8c8e9/Interactive%20Visual%20Analytics%20with%20Folium%20lab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hyperlink" Target="https://github.com/lyphatvietlinh/datascience_capstone/blob/3f8d74bf1bcc6890e225f9b06777b8ef9b5b7495/Space%20X%20Data%20Collection.ipynb" TargetMode="External"/><Relationship Id="rId7" Type="http://schemas.openxmlformats.org/officeDocument/2006/relationships/diagramColors" Target="../diagrams/colors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hyperlink" Target="https://github.com/lyphatvietlinh/datascience_capstone/blob/3f8d74bf1bcc6890e225f9b06777b8ef9b5b7495/SpaceX%20Web%20Scraping.ipynb" TargetMode="External"/><Relationship Id="rId7" Type="http://schemas.openxmlformats.org/officeDocument/2006/relationships/diagramColors" Target="../diagrams/colors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Ly Phat Viet Linh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18</a:t>
            </a:r>
            <a:r>
              <a:rPr lang="en-US" baseline="30000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th</a:t>
            </a:r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 Oct 2021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4292643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GITHUB URL to Notebook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C0A847AC-0074-45D1-9F53-796AC032CDD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22314447"/>
              </p:ext>
            </p:extLst>
          </p:nvPr>
        </p:nvGraphicFramePr>
        <p:xfrm>
          <a:off x="5144432" y="1825625"/>
          <a:ext cx="1679976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E6A15FA7-8176-49F7-800D-EB3B6677811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56554482"/>
              </p:ext>
            </p:extLst>
          </p:nvPr>
        </p:nvGraphicFramePr>
        <p:xfrm>
          <a:off x="7250060" y="1825625"/>
          <a:ext cx="1679976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CB692FCA-293A-4D60-8717-C5C62AE2E40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01683450"/>
              </p:ext>
            </p:extLst>
          </p:nvPr>
        </p:nvGraphicFramePr>
        <p:xfrm>
          <a:off x="9346582" y="1825625"/>
          <a:ext cx="1679976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4" r:lo="rId15" r:qs="rId16" r:cs="rId17"/>
          </a:graphicData>
        </a:graphic>
      </p:graphicFrame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4416155" cy="419994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Scatter plots were plotted between Flight Number, Launch Site, Payload Mass, to try find the patterns between these 3 features with launch outcome.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Bar chart classify success rate of launches between orbit type.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Line chart show success rate trend over the years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GITHUB URL to Notebook</a:t>
            </a:r>
            <a:endParaRPr lang="en-US" sz="20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sz="20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>
                <a:solidFill>
                  <a:srgbClr val="0B49CB"/>
                </a:solidFill>
                <a:latin typeface="Abadi"/>
              </a:rPr>
              <a:t>EDA with Data Visualization</a:t>
            </a:r>
            <a:endParaRPr lang="en-US" dirty="0">
              <a:solidFill>
                <a:srgbClr val="0B49CB"/>
              </a:solidFill>
              <a:latin typeface="Abadi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19488BE-FD37-43AF-83E4-54CB898098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6821" y="1358453"/>
            <a:ext cx="1718699" cy="117064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F35F043-F31D-4B34-8948-A13E532136D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19484" y="4618410"/>
            <a:ext cx="4416156" cy="140716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89FCEE0-6384-43B0-BBE1-DDBBF1FAB86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85659" y="2727155"/>
            <a:ext cx="3444241" cy="1403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380966"/>
            <a:ext cx="9745589" cy="5156993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Exploratory Data Analysis with SQL: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Display unique launch sites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Display 5 records where launch sites begin with the string 'CCA’</a:t>
            </a:r>
            <a:endParaRPr lang="en-US" sz="14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Display the total payload mass carried by boosters launched by NASA (CRS)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Average payload mass carried by booster version F9 v1.1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date when the first successful landing outcome in ground pad was </a:t>
            </a:r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acheived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boosters which have success in drone ship and have payload mass greater than 4000 but less than 6000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total number of successful and failure mission outcomes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  names of the </a:t>
            </a:r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booster_versions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which have carried the maximum payload mass. Use a subquery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failed </a:t>
            </a:r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landing_outcomes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in drone ship, their booster versions, and launch site names for in year 2015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4"/>
              </a:rPr>
              <a:t>GITHUB URL to Notebook</a:t>
            </a:r>
            <a:endParaRPr lang="en-US" sz="1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sz="1400" dirty="0"/>
          </a:p>
          <a:p>
            <a:endParaRPr lang="en-US" sz="1400" dirty="0"/>
          </a:p>
          <a:p>
            <a:endParaRPr lang="en-US" sz="14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 sites marker added on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 / failed launches of each site added on map with color code.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Marker and distance line was added from launch site CCAFS SLC-40 to nearest railway, highway and city (Melbourne) to see if launch sites were in close proximity of traffic or dense population area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GITHUB URL to Notebook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1610139"/>
            <a:ext cx="9546758" cy="4709211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2" y="1406637"/>
            <a:ext cx="10157632" cy="5181235"/>
          </a:xfrm>
          <a:prstGeom prst="rect">
            <a:avLst/>
          </a:prstGeom>
        </p:spPr>
        <p:txBody>
          <a:bodyPr wrap="square"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was collected through Space X API: </a:t>
            </a:r>
            <a:r>
              <a:rPr lang="en-US" sz="72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Booster Version, Launch Site, Payload Data, Core Data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Dealing with missing data 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4 models were built using Support Vector Machine, K Nearest Neighbor, Logistic Regression, and Decision Tree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Hyperparameters tuning with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GridSearch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CV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3A0F160-5DEF-4FB8-B96C-7AA391AD6EC5}"/>
              </a:ext>
            </a:extLst>
          </p:cNvPr>
          <p:cNvGrpSpPr/>
          <p:nvPr/>
        </p:nvGrpSpPr>
        <p:grpSpPr>
          <a:xfrm>
            <a:off x="2036042" y="2556899"/>
            <a:ext cx="8119914" cy="2302180"/>
            <a:chOff x="2036042" y="2556899"/>
            <a:chExt cx="8119914" cy="1744200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id="{8420569C-78E2-4570-95EB-FF8F191C8645}"/>
                </a:ext>
              </a:extLst>
            </p:cNvPr>
            <p:cNvSpPr/>
            <p:nvPr/>
          </p:nvSpPr>
          <p:spPr>
            <a:xfrm>
              <a:off x="2036042" y="2556899"/>
              <a:ext cx="1838086" cy="820800"/>
            </a:xfrm>
            <a:custGeom>
              <a:avLst/>
              <a:gdLst>
                <a:gd name="connsiteX0" fmla="*/ 0 w 1838086"/>
                <a:gd name="connsiteY0" fmla="*/ 82080 h 820800"/>
                <a:gd name="connsiteX1" fmla="*/ 82080 w 1838086"/>
                <a:gd name="connsiteY1" fmla="*/ 0 h 820800"/>
                <a:gd name="connsiteX2" fmla="*/ 1756006 w 1838086"/>
                <a:gd name="connsiteY2" fmla="*/ 0 h 820800"/>
                <a:gd name="connsiteX3" fmla="*/ 1838086 w 1838086"/>
                <a:gd name="connsiteY3" fmla="*/ 82080 h 820800"/>
                <a:gd name="connsiteX4" fmla="*/ 1838086 w 1838086"/>
                <a:gd name="connsiteY4" fmla="*/ 738720 h 820800"/>
                <a:gd name="connsiteX5" fmla="*/ 1756006 w 1838086"/>
                <a:gd name="connsiteY5" fmla="*/ 820800 h 820800"/>
                <a:gd name="connsiteX6" fmla="*/ 82080 w 1838086"/>
                <a:gd name="connsiteY6" fmla="*/ 820800 h 820800"/>
                <a:gd name="connsiteX7" fmla="*/ 0 w 1838086"/>
                <a:gd name="connsiteY7" fmla="*/ 738720 h 820800"/>
                <a:gd name="connsiteX8" fmla="*/ 0 w 1838086"/>
                <a:gd name="connsiteY8" fmla="*/ 82080 h 820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38086" h="820800">
                  <a:moveTo>
                    <a:pt x="0" y="82080"/>
                  </a:moveTo>
                  <a:cubicBezTo>
                    <a:pt x="0" y="36748"/>
                    <a:pt x="36748" y="0"/>
                    <a:pt x="82080" y="0"/>
                  </a:cubicBezTo>
                  <a:lnTo>
                    <a:pt x="1756006" y="0"/>
                  </a:lnTo>
                  <a:cubicBezTo>
                    <a:pt x="1801338" y="0"/>
                    <a:pt x="1838086" y="36748"/>
                    <a:pt x="1838086" y="82080"/>
                  </a:cubicBezTo>
                  <a:lnTo>
                    <a:pt x="1838086" y="738720"/>
                  </a:lnTo>
                  <a:cubicBezTo>
                    <a:pt x="1838086" y="784052"/>
                    <a:pt x="1801338" y="820800"/>
                    <a:pt x="1756006" y="820800"/>
                  </a:cubicBezTo>
                  <a:lnTo>
                    <a:pt x="82080" y="820800"/>
                  </a:lnTo>
                  <a:cubicBezTo>
                    <a:pt x="36748" y="820800"/>
                    <a:pt x="0" y="784052"/>
                    <a:pt x="0" y="738720"/>
                  </a:cubicBezTo>
                  <a:lnTo>
                    <a:pt x="0" y="8208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35128" tIns="135128" rIns="135128" bIns="345990" numCol="1" spcCol="1270" anchor="t" anchorCtr="0">
              <a:noAutofit/>
            </a:bodyPr>
            <a:lstStyle/>
            <a:p>
              <a:pPr marL="0" lvl="0" indent="0" algn="l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900" kern="1200" dirty="0"/>
                <a:t>API</a:t>
              </a:r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id="{7D98D31F-201B-4C85-9840-2E58834677D2}"/>
                </a:ext>
              </a:extLst>
            </p:cNvPr>
            <p:cNvSpPr/>
            <p:nvPr/>
          </p:nvSpPr>
          <p:spPr>
            <a:xfrm>
              <a:off x="2412518" y="3104099"/>
              <a:ext cx="1838086" cy="1197000"/>
            </a:xfrm>
            <a:custGeom>
              <a:avLst/>
              <a:gdLst>
                <a:gd name="connsiteX0" fmla="*/ 0 w 1838086"/>
                <a:gd name="connsiteY0" fmla="*/ 119700 h 1197000"/>
                <a:gd name="connsiteX1" fmla="*/ 119700 w 1838086"/>
                <a:gd name="connsiteY1" fmla="*/ 0 h 1197000"/>
                <a:gd name="connsiteX2" fmla="*/ 1718386 w 1838086"/>
                <a:gd name="connsiteY2" fmla="*/ 0 h 1197000"/>
                <a:gd name="connsiteX3" fmla="*/ 1838086 w 1838086"/>
                <a:gd name="connsiteY3" fmla="*/ 119700 h 1197000"/>
                <a:gd name="connsiteX4" fmla="*/ 1838086 w 1838086"/>
                <a:gd name="connsiteY4" fmla="*/ 1077300 h 1197000"/>
                <a:gd name="connsiteX5" fmla="*/ 1718386 w 1838086"/>
                <a:gd name="connsiteY5" fmla="*/ 1197000 h 1197000"/>
                <a:gd name="connsiteX6" fmla="*/ 119700 w 1838086"/>
                <a:gd name="connsiteY6" fmla="*/ 1197000 h 1197000"/>
                <a:gd name="connsiteX7" fmla="*/ 0 w 1838086"/>
                <a:gd name="connsiteY7" fmla="*/ 1077300 h 1197000"/>
                <a:gd name="connsiteX8" fmla="*/ 0 w 1838086"/>
                <a:gd name="connsiteY8" fmla="*/ 119700 h 1197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38086" h="1197000">
                  <a:moveTo>
                    <a:pt x="0" y="119700"/>
                  </a:moveTo>
                  <a:cubicBezTo>
                    <a:pt x="0" y="53592"/>
                    <a:pt x="53592" y="0"/>
                    <a:pt x="119700" y="0"/>
                  </a:cubicBezTo>
                  <a:lnTo>
                    <a:pt x="1718386" y="0"/>
                  </a:lnTo>
                  <a:cubicBezTo>
                    <a:pt x="1784494" y="0"/>
                    <a:pt x="1838086" y="53592"/>
                    <a:pt x="1838086" y="119700"/>
                  </a:cubicBezTo>
                  <a:lnTo>
                    <a:pt x="1838086" y="1077300"/>
                  </a:lnTo>
                  <a:cubicBezTo>
                    <a:pt x="1838086" y="1143408"/>
                    <a:pt x="1784494" y="1197000"/>
                    <a:pt x="1718386" y="1197000"/>
                  </a:cubicBezTo>
                  <a:lnTo>
                    <a:pt x="119700" y="1197000"/>
                  </a:lnTo>
                  <a:cubicBezTo>
                    <a:pt x="53592" y="1197000"/>
                    <a:pt x="0" y="1143408"/>
                    <a:pt x="0" y="1077300"/>
                  </a:cubicBezTo>
                  <a:lnTo>
                    <a:pt x="0" y="119700"/>
                  </a:lnTo>
                  <a:close/>
                </a:path>
              </a:pathLst>
            </a:cu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70187" tIns="170187" rIns="170187" bIns="170187" numCol="1" spcCol="1270" anchor="t" anchorCtr="0">
              <a:noAutofit/>
            </a:bodyPr>
            <a:lstStyle/>
            <a:p>
              <a:pPr marL="171450" lvl="1" indent="-171450" algn="l" defTabSz="8445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1900" kern="1200" dirty="0"/>
                <a:t>Using Request library to get data from SpaceX API</a:t>
              </a:r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2B4370D-84A7-4BA8-B6F0-3828F1B19AB5}"/>
                </a:ext>
              </a:extLst>
            </p:cNvPr>
            <p:cNvSpPr/>
            <p:nvPr/>
          </p:nvSpPr>
          <p:spPr>
            <a:xfrm>
              <a:off x="7941394" y="2556899"/>
              <a:ext cx="1838086" cy="820800"/>
            </a:xfrm>
            <a:custGeom>
              <a:avLst/>
              <a:gdLst>
                <a:gd name="connsiteX0" fmla="*/ 0 w 1838086"/>
                <a:gd name="connsiteY0" fmla="*/ 82080 h 820800"/>
                <a:gd name="connsiteX1" fmla="*/ 82080 w 1838086"/>
                <a:gd name="connsiteY1" fmla="*/ 0 h 820800"/>
                <a:gd name="connsiteX2" fmla="*/ 1756006 w 1838086"/>
                <a:gd name="connsiteY2" fmla="*/ 0 h 820800"/>
                <a:gd name="connsiteX3" fmla="*/ 1838086 w 1838086"/>
                <a:gd name="connsiteY3" fmla="*/ 82080 h 820800"/>
                <a:gd name="connsiteX4" fmla="*/ 1838086 w 1838086"/>
                <a:gd name="connsiteY4" fmla="*/ 738720 h 820800"/>
                <a:gd name="connsiteX5" fmla="*/ 1756006 w 1838086"/>
                <a:gd name="connsiteY5" fmla="*/ 820800 h 820800"/>
                <a:gd name="connsiteX6" fmla="*/ 82080 w 1838086"/>
                <a:gd name="connsiteY6" fmla="*/ 820800 h 820800"/>
                <a:gd name="connsiteX7" fmla="*/ 0 w 1838086"/>
                <a:gd name="connsiteY7" fmla="*/ 738720 h 820800"/>
                <a:gd name="connsiteX8" fmla="*/ 0 w 1838086"/>
                <a:gd name="connsiteY8" fmla="*/ 82080 h 820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38086" h="820800">
                  <a:moveTo>
                    <a:pt x="0" y="82080"/>
                  </a:moveTo>
                  <a:cubicBezTo>
                    <a:pt x="0" y="36748"/>
                    <a:pt x="36748" y="0"/>
                    <a:pt x="82080" y="0"/>
                  </a:cubicBezTo>
                  <a:lnTo>
                    <a:pt x="1756006" y="0"/>
                  </a:lnTo>
                  <a:cubicBezTo>
                    <a:pt x="1801338" y="0"/>
                    <a:pt x="1838086" y="36748"/>
                    <a:pt x="1838086" y="82080"/>
                  </a:cubicBezTo>
                  <a:lnTo>
                    <a:pt x="1838086" y="738720"/>
                  </a:lnTo>
                  <a:cubicBezTo>
                    <a:pt x="1838086" y="784052"/>
                    <a:pt x="1801338" y="820800"/>
                    <a:pt x="1756006" y="820800"/>
                  </a:cubicBezTo>
                  <a:lnTo>
                    <a:pt x="82080" y="820800"/>
                  </a:lnTo>
                  <a:cubicBezTo>
                    <a:pt x="36748" y="820800"/>
                    <a:pt x="0" y="784052"/>
                    <a:pt x="0" y="738720"/>
                  </a:cubicBezTo>
                  <a:lnTo>
                    <a:pt x="0" y="82080"/>
                  </a:lnTo>
                  <a:close/>
                </a:path>
              </a:pathLst>
            </a:custGeom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35128" tIns="135128" rIns="135128" bIns="345990" numCol="1" spcCol="1270" anchor="t" anchorCtr="0">
              <a:noAutofit/>
            </a:bodyPr>
            <a:lstStyle/>
            <a:p>
              <a:pPr marL="0" lvl="0" indent="0" algn="l" defTabSz="84455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900" kern="1200" dirty="0"/>
                <a:t>WEB SCRAPING</a:t>
              </a: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1731F55-8B44-4671-B940-00FFE5B6B73E}"/>
                </a:ext>
              </a:extLst>
            </p:cNvPr>
            <p:cNvSpPr/>
            <p:nvPr/>
          </p:nvSpPr>
          <p:spPr>
            <a:xfrm>
              <a:off x="8317870" y="3104099"/>
              <a:ext cx="1838086" cy="1197000"/>
            </a:xfrm>
            <a:custGeom>
              <a:avLst/>
              <a:gdLst>
                <a:gd name="connsiteX0" fmla="*/ 0 w 1838086"/>
                <a:gd name="connsiteY0" fmla="*/ 119700 h 1197000"/>
                <a:gd name="connsiteX1" fmla="*/ 119700 w 1838086"/>
                <a:gd name="connsiteY1" fmla="*/ 0 h 1197000"/>
                <a:gd name="connsiteX2" fmla="*/ 1718386 w 1838086"/>
                <a:gd name="connsiteY2" fmla="*/ 0 h 1197000"/>
                <a:gd name="connsiteX3" fmla="*/ 1838086 w 1838086"/>
                <a:gd name="connsiteY3" fmla="*/ 119700 h 1197000"/>
                <a:gd name="connsiteX4" fmla="*/ 1838086 w 1838086"/>
                <a:gd name="connsiteY4" fmla="*/ 1077300 h 1197000"/>
                <a:gd name="connsiteX5" fmla="*/ 1718386 w 1838086"/>
                <a:gd name="connsiteY5" fmla="*/ 1197000 h 1197000"/>
                <a:gd name="connsiteX6" fmla="*/ 119700 w 1838086"/>
                <a:gd name="connsiteY6" fmla="*/ 1197000 h 1197000"/>
                <a:gd name="connsiteX7" fmla="*/ 0 w 1838086"/>
                <a:gd name="connsiteY7" fmla="*/ 1077300 h 1197000"/>
                <a:gd name="connsiteX8" fmla="*/ 0 w 1838086"/>
                <a:gd name="connsiteY8" fmla="*/ 119700 h 1197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38086" h="1197000">
                  <a:moveTo>
                    <a:pt x="0" y="119700"/>
                  </a:moveTo>
                  <a:cubicBezTo>
                    <a:pt x="0" y="53592"/>
                    <a:pt x="53592" y="0"/>
                    <a:pt x="119700" y="0"/>
                  </a:cubicBezTo>
                  <a:lnTo>
                    <a:pt x="1718386" y="0"/>
                  </a:lnTo>
                  <a:cubicBezTo>
                    <a:pt x="1784494" y="0"/>
                    <a:pt x="1838086" y="53592"/>
                    <a:pt x="1838086" y="119700"/>
                  </a:cubicBezTo>
                  <a:lnTo>
                    <a:pt x="1838086" y="1077300"/>
                  </a:lnTo>
                  <a:cubicBezTo>
                    <a:pt x="1838086" y="1143408"/>
                    <a:pt x="1784494" y="1197000"/>
                    <a:pt x="1718386" y="1197000"/>
                  </a:cubicBezTo>
                  <a:lnTo>
                    <a:pt x="119700" y="1197000"/>
                  </a:lnTo>
                  <a:cubicBezTo>
                    <a:pt x="53592" y="1197000"/>
                    <a:pt x="0" y="1143408"/>
                    <a:pt x="0" y="1077300"/>
                  </a:cubicBezTo>
                  <a:lnTo>
                    <a:pt x="0" y="119700"/>
                  </a:lnTo>
                  <a:close/>
                </a:path>
              </a:pathLst>
            </a:custGeom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alpha val="9000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9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70187" tIns="170187" rIns="170187" bIns="170187" numCol="1" spcCol="1270" anchor="t" anchorCtr="0">
              <a:noAutofit/>
            </a:bodyPr>
            <a:lstStyle/>
            <a:p>
              <a:pPr marL="171450" lvl="1" indent="-171450" algn="l" defTabSz="844550">
                <a:lnSpc>
                  <a:spcPct val="90000"/>
                </a:lnSpc>
                <a:spcBef>
                  <a:spcPct val="0"/>
                </a:spcBef>
                <a:spcAft>
                  <a:spcPct val="15000"/>
                </a:spcAft>
                <a:buChar char="•"/>
              </a:pPr>
              <a:r>
                <a:rPr lang="en-US" sz="1900" kern="1200" dirty="0"/>
                <a:t>Collect Falcon 9 historical launch from Wikipedia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GITHUB link to Notebook</a:t>
            </a:r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4698138E-C06E-47B2-B6B2-110144ECC58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79764159"/>
              </p:ext>
            </p:extLst>
          </p:nvPr>
        </p:nvGraphicFramePr>
        <p:xfrm>
          <a:off x="6096000" y="1575858"/>
          <a:ext cx="5060176" cy="445029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1173480" y="5784427"/>
            <a:ext cx="9372599" cy="1512532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GITHUB URL to Notebook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1FCDEC88-EED0-4469-920A-C5AF952C9EE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53394454"/>
              </p:ext>
            </p:extLst>
          </p:nvPr>
        </p:nvGraphicFramePr>
        <p:xfrm>
          <a:off x="2032000" y="1184220"/>
          <a:ext cx="8128000" cy="45697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1415</TotalTime>
  <Words>1592</Words>
  <Application>Microsoft Office PowerPoint</Application>
  <PresentationFormat>Widescreen</PresentationFormat>
  <Paragraphs>263</Paragraphs>
  <Slides>47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Linh Lý Phát Việt</cp:lastModifiedBy>
  <cp:revision>202</cp:revision>
  <dcterms:created xsi:type="dcterms:W3CDTF">2021-04-29T18:58:34Z</dcterms:created>
  <dcterms:modified xsi:type="dcterms:W3CDTF">2021-10-19T01:58:16Z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